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9" r:id="rId6"/>
    <p:sldId id="283" r:id="rId7"/>
    <p:sldId id="273" r:id="rId8"/>
    <p:sldId id="284" r:id="rId9"/>
    <p:sldId id="276" r:id="rId10"/>
    <p:sldId id="285" r:id="rId11"/>
    <p:sldId id="274" r:id="rId12"/>
    <p:sldId id="286" r:id="rId13"/>
    <p:sldId id="275" r:id="rId14"/>
    <p:sldId id="287" r:id="rId15"/>
    <p:sldId id="272" r:id="rId16"/>
    <p:sldId id="290" r:id="rId17"/>
    <p:sldId id="277" r:id="rId18"/>
    <p:sldId id="291" r:id="rId19"/>
    <p:sldId id="278" r:id="rId20"/>
    <p:sldId id="280" r:id="rId21"/>
    <p:sldId id="281" r:id="rId22"/>
    <p:sldId id="282" r:id="rId23"/>
    <p:sldId id="288" r:id="rId24"/>
    <p:sldId id="289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E85BC-669F-4F09-8AA1-6935EA92DAF1}" v="53" dt="2022-11-09T10:39:05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0704" autoAdjust="0"/>
  </p:normalViewPr>
  <p:slideViewPr>
    <p:cSldViewPr snapToGrid="0">
      <p:cViewPr varScale="1">
        <p:scale>
          <a:sx n="117" d="100"/>
          <a:sy n="117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skar Ruthvik" userId="82055c7c09755b88" providerId="LiveId" clId="{8ADE85BC-669F-4F09-8AA1-6935EA92DAF1}"/>
    <pc:docChg chg="undo custSel addSld delSld modSld sldOrd">
      <pc:chgData name="Bhaskar Ruthvik" userId="82055c7c09755b88" providerId="LiveId" clId="{8ADE85BC-669F-4F09-8AA1-6935EA92DAF1}" dt="2022-11-09T10:39:12.139" v="4660" actId="27614"/>
      <pc:docMkLst>
        <pc:docMk/>
      </pc:docMkLst>
      <pc:sldChg chg="addSp modSp mod ord">
        <pc:chgData name="Bhaskar Ruthvik" userId="82055c7c09755b88" providerId="LiveId" clId="{8ADE85BC-669F-4F09-8AA1-6935EA92DAF1}" dt="2022-11-09T10:17:56.765" v="3737" actId="20577"/>
        <pc:sldMkLst>
          <pc:docMk/>
          <pc:sldMk cId="1581027279" sldId="272"/>
        </pc:sldMkLst>
        <pc:spChg chg="add mod">
          <ac:chgData name="Bhaskar Ruthvik" userId="82055c7c09755b88" providerId="LiveId" clId="{8ADE85BC-669F-4F09-8AA1-6935EA92DAF1}" dt="2022-11-09T10:17:56.765" v="3737" actId="20577"/>
          <ac:spMkLst>
            <pc:docMk/>
            <pc:sldMk cId="1581027279" sldId="272"/>
            <ac:spMk id="2" creationId="{2432A0D0-1EF1-320C-64A7-367FF0F2B47F}"/>
          </ac:spMkLst>
        </pc:spChg>
        <pc:spChg chg="mod">
          <ac:chgData name="Bhaskar Ruthvik" userId="82055c7c09755b88" providerId="LiveId" clId="{8ADE85BC-669F-4F09-8AA1-6935EA92DAF1}" dt="2022-11-09T10:16:31.062" v="3686" actId="14100"/>
          <ac:spMkLst>
            <pc:docMk/>
            <pc:sldMk cId="1581027279" sldId="272"/>
            <ac:spMk id="32" creationId="{A105FD59-3197-475B-217B-E2FBA1CD2133}"/>
          </ac:spMkLst>
        </pc:spChg>
        <pc:spChg chg="mod">
          <ac:chgData name="Bhaskar Ruthvik" userId="82055c7c09755b88" providerId="LiveId" clId="{8ADE85BC-669F-4F09-8AA1-6935EA92DAF1}" dt="2022-11-09T10:17:37.317" v="3715" actId="1076"/>
          <ac:spMkLst>
            <pc:docMk/>
            <pc:sldMk cId="1581027279" sldId="272"/>
            <ac:spMk id="350" creationId="{18CB6FAD-AD01-CA81-80B7-3078FCFF76F4}"/>
          </ac:spMkLst>
        </pc:spChg>
      </pc:sldChg>
      <pc:sldChg chg="modSp mod ord">
        <pc:chgData name="Bhaskar Ruthvik" userId="82055c7c09755b88" providerId="LiveId" clId="{8ADE85BC-669F-4F09-8AA1-6935EA92DAF1}" dt="2022-11-09T09:21:29.265" v="1274"/>
        <pc:sldMkLst>
          <pc:docMk/>
          <pc:sldMk cId="4074436123" sldId="273"/>
        </pc:sldMkLst>
        <pc:spChg chg="mod">
          <ac:chgData name="Bhaskar Ruthvik" userId="82055c7c09755b88" providerId="LiveId" clId="{8ADE85BC-669F-4F09-8AA1-6935EA92DAF1}" dt="2022-11-09T08:32:55.866" v="14" actId="1076"/>
          <ac:spMkLst>
            <pc:docMk/>
            <pc:sldMk cId="4074436123" sldId="273"/>
            <ac:spMk id="33" creationId="{753B41BF-9FA6-FD07-B2DB-916244355DF3}"/>
          </ac:spMkLst>
        </pc:spChg>
        <pc:spChg chg="mod">
          <ac:chgData name="Bhaskar Ruthvik" userId="82055c7c09755b88" providerId="LiveId" clId="{8ADE85BC-669F-4F09-8AA1-6935EA92DAF1}" dt="2022-11-09T08:49:44.896" v="83" actId="20577"/>
          <ac:spMkLst>
            <pc:docMk/>
            <pc:sldMk cId="4074436123" sldId="273"/>
            <ac:spMk id="350" creationId="{18CB6FAD-AD01-CA81-80B7-3078FCFF76F4}"/>
          </ac:spMkLst>
        </pc:spChg>
      </pc:sldChg>
      <pc:sldChg chg="modSp mod ord">
        <pc:chgData name="Bhaskar Ruthvik" userId="82055c7c09755b88" providerId="LiveId" clId="{8ADE85BC-669F-4F09-8AA1-6935EA92DAF1}" dt="2022-11-09T09:30:48.813" v="1985"/>
        <pc:sldMkLst>
          <pc:docMk/>
          <pc:sldMk cId="1830986045" sldId="274"/>
        </pc:sldMkLst>
        <pc:spChg chg="mod">
          <ac:chgData name="Bhaskar Ruthvik" userId="82055c7c09755b88" providerId="LiveId" clId="{8ADE85BC-669F-4F09-8AA1-6935EA92DAF1}" dt="2022-11-09T09:00:02.858" v="284" actId="14100"/>
          <ac:spMkLst>
            <pc:docMk/>
            <pc:sldMk cId="1830986045" sldId="274"/>
            <ac:spMk id="4" creationId="{DD0FC85C-8917-9F7A-B4D9-3ED6D5B7B053}"/>
          </ac:spMkLst>
        </pc:spChg>
        <pc:spChg chg="mod">
          <ac:chgData name="Bhaskar Ruthvik" userId="82055c7c09755b88" providerId="LiveId" clId="{8ADE85BC-669F-4F09-8AA1-6935EA92DAF1}" dt="2022-11-09T08:58:21.187" v="199" actId="14100"/>
          <ac:spMkLst>
            <pc:docMk/>
            <pc:sldMk cId="1830986045" sldId="274"/>
            <ac:spMk id="350" creationId="{18CB6FAD-AD01-CA81-80B7-3078FCFF76F4}"/>
          </ac:spMkLst>
        </pc:spChg>
      </pc:sldChg>
      <pc:sldChg chg="modSp mod ord">
        <pc:chgData name="Bhaskar Ruthvik" userId="82055c7c09755b88" providerId="LiveId" clId="{8ADE85BC-669F-4F09-8AA1-6935EA92DAF1}" dt="2022-11-09T09:30:55.076" v="1991"/>
        <pc:sldMkLst>
          <pc:docMk/>
          <pc:sldMk cId="3222368423" sldId="275"/>
        </pc:sldMkLst>
        <pc:spChg chg="mod">
          <ac:chgData name="Bhaskar Ruthvik" userId="82055c7c09755b88" providerId="LiveId" clId="{8ADE85BC-669F-4F09-8AA1-6935EA92DAF1}" dt="2022-11-09T08:59:52.898" v="273" actId="1076"/>
          <ac:spMkLst>
            <pc:docMk/>
            <pc:sldMk cId="3222368423" sldId="275"/>
            <ac:spMk id="2" creationId="{02A3A48C-CF72-3D39-715E-E664A1721802}"/>
          </ac:spMkLst>
        </pc:spChg>
        <pc:spChg chg="mod">
          <ac:chgData name="Bhaskar Ruthvik" userId="82055c7c09755b88" providerId="LiveId" clId="{8ADE85BC-669F-4F09-8AA1-6935EA92DAF1}" dt="2022-11-09T08:59:46.833" v="271" actId="1076"/>
          <ac:spMkLst>
            <pc:docMk/>
            <pc:sldMk cId="3222368423" sldId="275"/>
            <ac:spMk id="350" creationId="{18CB6FAD-AD01-CA81-80B7-3078FCFF76F4}"/>
          </ac:spMkLst>
        </pc:spChg>
      </pc:sldChg>
      <pc:sldChg chg="addSp delSp modSp mod ord">
        <pc:chgData name="Bhaskar Ruthvik" userId="82055c7c09755b88" providerId="LiveId" clId="{8ADE85BC-669F-4F09-8AA1-6935EA92DAF1}" dt="2022-11-09T09:26:44.112" v="1725" actId="20577"/>
        <pc:sldMkLst>
          <pc:docMk/>
          <pc:sldMk cId="782540744" sldId="276"/>
        </pc:sldMkLst>
        <pc:spChg chg="add del">
          <ac:chgData name="Bhaskar Ruthvik" userId="82055c7c09755b88" providerId="LiveId" clId="{8ADE85BC-669F-4F09-8AA1-6935EA92DAF1}" dt="2022-11-09T08:52:54.771" v="93" actId="22"/>
          <ac:spMkLst>
            <pc:docMk/>
            <pc:sldMk cId="782540744" sldId="276"/>
            <ac:spMk id="3" creationId="{80C2BE23-B8BE-FB0C-61D2-C79CB8E3E0F6}"/>
          </ac:spMkLst>
        </pc:spChg>
        <pc:spChg chg="add mod">
          <ac:chgData name="Bhaskar Ruthvik" userId="82055c7c09755b88" providerId="LiveId" clId="{8ADE85BC-669F-4F09-8AA1-6935EA92DAF1}" dt="2022-11-09T09:26:44.112" v="1725" actId="20577"/>
          <ac:spMkLst>
            <pc:docMk/>
            <pc:sldMk cId="782540744" sldId="276"/>
            <ac:spMk id="4" creationId="{EFE7B543-AD9F-9E74-2734-BEEE5DB5BC19}"/>
          </ac:spMkLst>
        </pc:spChg>
        <pc:spChg chg="mod">
          <ac:chgData name="Bhaskar Ruthvik" userId="82055c7c09755b88" providerId="LiveId" clId="{8ADE85BC-669F-4F09-8AA1-6935EA92DAF1}" dt="2022-11-09T09:00:18.683" v="305" actId="14100"/>
          <ac:spMkLst>
            <pc:docMk/>
            <pc:sldMk cId="782540744" sldId="276"/>
            <ac:spMk id="350" creationId="{18CB6FAD-AD01-CA81-80B7-3078FCFF76F4}"/>
          </ac:spMkLst>
        </pc:spChg>
      </pc:sldChg>
      <pc:sldChg chg="addSp modSp mod">
        <pc:chgData name="Bhaskar Ruthvik" userId="82055c7c09755b88" providerId="LiveId" clId="{8ADE85BC-669F-4F09-8AA1-6935EA92DAF1}" dt="2022-11-09T10:21:47.646" v="4054" actId="20577"/>
        <pc:sldMkLst>
          <pc:docMk/>
          <pc:sldMk cId="190066065" sldId="277"/>
        </pc:sldMkLst>
        <pc:spChg chg="add mod">
          <ac:chgData name="Bhaskar Ruthvik" userId="82055c7c09755b88" providerId="LiveId" clId="{8ADE85BC-669F-4F09-8AA1-6935EA92DAF1}" dt="2022-11-09T10:21:47.646" v="4054" actId="20577"/>
          <ac:spMkLst>
            <pc:docMk/>
            <pc:sldMk cId="190066065" sldId="277"/>
            <ac:spMk id="2" creationId="{AF8BF67A-46E7-E817-FF6A-340B9A643680}"/>
          </ac:spMkLst>
        </pc:spChg>
        <pc:spChg chg="mod">
          <ac:chgData name="Bhaskar Ruthvik" userId="82055c7c09755b88" providerId="LiveId" clId="{8ADE85BC-669F-4F09-8AA1-6935EA92DAF1}" dt="2022-11-09T08:55:34.616" v="139" actId="20577"/>
          <ac:spMkLst>
            <pc:docMk/>
            <pc:sldMk cId="190066065" sldId="277"/>
            <ac:spMk id="350" creationId="{18CB6FAD-AD01-CA81-80B7-3078FCFF76F4}"/>
          </ac:spMkLst>
        </pc:spChg>
      </pc:sldChg>
      <pc:sldChg chg="addSp modSp mod">
        <pc:chgData name="Bhaskar Ruthvik" userId="82055c7c09755b88" providerId="LiveId" clId="{8ADE85BC-669F-4F09-8AA1-6935EA92DAF1}" dt="2022-11-09T10:11:10.263" v="3533" actId="20577"/>
        <pc:sldMkLst>
          <pc:docMk/>
          <pc:sldMk cId="1519343880" sldId="278"/>
        </pc:sldMkLst>
        <pc:spChg chg="add mod">
          <ac:chgData name="Bhaskar Ruthvik" userId="82055c7c09755b88" providerId="LiveId" clId="{8ADE85BC-669F-4F09-8AA1-6935EA92DAF1}" dt="2022-11-09T09:00:43.179" v="368" actId="14100"/>
          <ac:spMkLst>
            <pc:docMk/>
            <pc:sldMk cId="1519343880" sldId="278"/>
            <ac:spMk id="2" creationId="{357A463E-21ED-FB35-8718-FC8A41B3055C}"/>
          </ac:spMkLst>
        </pc:spChg>
        <pc:spChg chg="mod">
          <ac:chgData name="Bhaskar Ruthvik" userId="82055c7c09755b88" providerId="LiveId" clId="{8ADE85BC-669F-4F09-8AA1-6935EA92DAF1}" dt="2022-11-09T10:11:10.263" v="3533" actId="20577"/>
          <ac:spMkLst>
            <pc:docMk/>
            <pc:sldMk cId="1519343880" sldId="278"/>
            <ac:spMk id="33" creationId="{753B41BF-9FA6-FD07-B2DB-916244355DF3}"/>
          </ac:spMkLst>
        </pc:spChg>
        <pc:spChg chg="mod">
          <ac:chgData name="Bhaskar Ruthvik" userId="82055c7c09755b88" providerId="LiveId" clId="{8ADE85BC-669F-4F09-8AA1-6935EA92DAF1}" dt="2022-11-09T08:56:16.272" v="163" actId="14100"/>
          <ac:spMkLst>
            <pc:docMk/>
            <pc:sldMk cId="1519343880" sldId="278"/>
            <ac:spMk id="350" creationId="{18CB6FAD-AD01-CA81-80B7-3078FCFF76F4}"/>
          </ac:spMkLst>
        </pc:spChg>
      </pc:sldChg>
      <pc:sldChg chg="ord">
        <pc:chgData name="Bhaskar Ruthvik" userId="82055c7c09755b88" providerId="LiveId" clId="{8ADE85BC-669F-4F09-8AA1-6935EA92DAF1}" dt="2022-11-09T10:01:12.703" v="3214"/>
        <pc:sldMkLst>
          <pc:docMk/>
          <pc:sldMk cId="3695552249" sldId="280"/>
        </pc:sldMkLst>
      </pc:sldChg>
      <pc:sldChg chg="ord">
        <pc:chgData name="Bhaskar Ruthvik" userId="82055c7c09755b88" providerId="LiveId" clId="{8ADE85BC-669F-4F09-8AA1-6935EA92DAF1}" dt="2022-11-09T10:01:15.970" v="3216"/>
        <pc:sldMkLst>
          <pc:docMk/>
          <pc:sldMk cId="3474560105" sldId="281"/>
        </pc:sldMkLst>
      </pc:sldChg>
      <pc:sldChg chg="addSp delSp modSp add mod ord">
        <pc:chgData name="Bhaskar Ruthvik" userId="82055c7c09755b88" providerId="LiveId" clId="{8ADE85BC-669F-4F09-8AA1-6935EA92DAF1}" dt="2022-11-09T10:00:58.865" v="3212"/>
        <pc:sldMkLst>
          <pc:docMk/>
          <pc:sldMk cId="472045167" sldId="282"/>
        </pc:sldMkLst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2" creationId="{70EC8084-0516-85AF-358D-74ED65131C08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0" creationId="{AC893A48-0338-A55E-9454-65F55331D999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1" creationId="{C8C3B01A-0121-E974-B399-4E29265D87E6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2" creationId="{B220E381-7E33-E218-E42E-A7BB12437668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3" creationId="{EC433D5B-D97D-92DD-B925-8398A966F14B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4" creationId="{85FA596B-B528-A200-05C1-BB796CF550AA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15" creationId="{41A76651-5A29-4EE6-67E0-DCFB9858F803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20" creationId="{8E2A92D8-0AE2-1484-AC05-0C0D2517842A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23" creationId="{76D20079-AE15-E606-27D3-20958DA8D5F4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33" creationId="{753B41BF-9FA6-FD07-B2DB-916244355DF3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35" creationId="{4F33A9E6-9B4D-AE46-4146-FD2EC4E505F7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36" creationId="{A8F21E56-2354-C8FB-8C26-773F5D3ECAFA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37" creationId="{06E85F83-472D-77A9-F6A6-4A7503D99DDF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38" creationId="{9CDC00A3-A9AD-D8EC-1631-9CB56D16AB7F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39" creationId="{36FC10B1-1318-A71C-7307-C4383392F46A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40" creationId="{B49C5948-2763-D8C7-5750-2621EE311F95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41" creationId="{A6974330-66C0-F19D-F599-196C89672C3B}"/>
          </ac:spMkLst>
        </pc:spChg>
        <pc:spChg chg="add mod">
          <ac:chgData name="Bhaskar Ruthvik" userId="82055c7c09755b88" providerId="LiveId" clId="{8ADE85BC-669F-4F09-8AA1-6935EA92DAF1}" dt="2022-11-09T09:10:56.086" v="521" actId="1076"/>
          <ac:spMkLst>
            <pc:docMk/>
            <pc:sldMk cId="472045167" sldId="282"/>
            <ac:spMk id="44" creationId="{61507CD7-7491-3E68-F5F2-3EA32A169A08}"/>
          </ac:spMkLst>
        </pc:spChg>
        <pc:spChg chg="add mod">
          <ac:chgData name="Bhaskar Ruthvik" userId="82055c7c09755b88" providerId="LiveId" clId="{8ADE85BC-669F-4F09-8AA1-6935EA92DAF1}" dt="2022-11-09T09:11:55.597" v="569" actId="1076"/>
          <ac:spMkLst>
            <pc:docMk/>
            <pc:sldMk cId="472045167" sldId="282"/>
            <ac:spMk id="45" creationId="{F389070D-57CB-12C1-308C-CE4AE45C8539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50" creationId="{18386543-7522-3C06-9915-8DC876F09A14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51" creationId="{80DEEE8C-857D-5FFE-B2A5-F5E1FF4B4688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52" creationId="{E3E82A66-A90D-9882-6ADE-0D4AF3BD597E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53" creationId="{3DC0FD85-F300-5DAA-30CD-6D60A86E959B}"/>
          </ac:spMkLst>
        </pc:spChg>
        <pc:spChg chg="del">
          <ac:chgData name="Bhaskar Ruthvik" userId="82055c7c09755b88" providerId="LiveId" clId="{8ADE85BC-669F-4F09-8AA1-6935EA92DAF1}" dt="2022-11-09T08:45:10.162" v="68" actId="478"/>
          <ac:spMkLst>
            <pc:docMk/>
            <pc:sldMk cId="472045167" sldId="282"/>
            <ac:spMk id="349" creationId="{39EBCE2C-C1D7-2ACF-E44A-49F28AEE9846}"/>
          </ac:spMkLst>
        </pc:spChg>
        <pc:cxnChg chg="del">
          <ac:chgData name="Bhaskar Ruthvik" userId="82055c7c09755b88" providerId="LiveId" clId="{8ADE85BC-669F-4F09-8AA1-6935EA92DAF1}" dt="2022-11-09T08:45:10.162" v="68" actId="478"/>
          <ac:cxnSpMkLst>
            <pc:docMk/>
            <pc:sldMk cId="472045167" sldId="282"/>
            <ac:cxnSpMk id="3" creationId="{79FEDE2C-66B5-131C-A986-14CD445BE19B}"/>
          </ac:cxnSpMkLst>
        </pc:cxnChg>
        <pc:cxnChg chg="del">
          <ac:chgData name="Bhaskar Ruthvik" userId="82055c7c09755b88" providerId="LiveId" clId="{8ADE85BC-669F-4F09-8AA1-6935EA92DAF1}" dt="2022-11-09T08:45:10.162" v="68" actId="478"/>
          <ac:cxnSpMkLst>
            <pc:docMk/>
            <pc:sldMk cId="472045167" sldId="282"/>
            <ac:cxnSpMk id="5" creationId="{EF84EE95-53D5-3769-5BA3-EA0E5797223F}"/>
          </ac:cxnSpMkLst>
        </pc:cxnChg>
        <pc:cxnChg chg="del">
          <ac:chgData name="Bhaskar Ruthvik" userId="82055c7c09755b88" providerId="LiveId" clId="{8ADE85BC-669F-4F09-8AA1-6935EA92DAF1}" dt="2022-11-09T08:45:10.162" v="68" actId="478"/>
          <ac:cxnSpMkLst>
            <pc:docMk/>
            <pc:sldMk cId="472045167" sldId="282"/>
            <ac:cxnSpMk id="6" creationId="{1C231E2C-B152-4446-42DD-2343C7AAE2F5}"/>
          </ac:cxnSpMkLst>
        </pc:cxnChg>
        <pc:cxnChg chg="del">
          <ac:chgData name="Bhaskar Ruthvik" userId="82055c7c09755b88" providerId="LiveId" clId="{8ADE85BC-669F-4F09-8AA1-6935EA92DAF1}" dt="2022-11-09T08:45:10.162" v="68" actId="478"/>
          <ac:cxnSpMkLst>
            <pc:docMk/>
            <pc:sldMk cId="472045167" sldId="282"/>
            <ac:cxnSpMk id="7" creationId="{8B5095F6-57CD-C774-5A8C-98016036F322}"/>
          </ac:cxnSpMkLst>
        </pc:cxnChg>
        <pc:cxnChg chg="add del">
          <ac:chgData name="Bhaskar Ruthvik" userId="82055c7c09755b88" providerId="LiveId" clId="{8ADE85BC-669F-4F09-8AA1-6935EA92DAF1}" dt="2022-11-09T09:04:36.648" v="403" actId="478"/>
          <ac:cxnSpMkLst>
            <pc:docMk/>
            <pc:sldMk cId="472045167" sldId="282"/>
            <ac:cxnSpMk id="8" creationId="{33E85C99-32A4-FA45-4F0D-6FB4FEA2D99E}"/>
          </ac:cxnSpMkLst>
        </pc:cxnChg>
        <pc:cxnChg chg="del">
          <ac:chgData name="Bhaskar Ruthvik" userId="82055c7c09755b88" providerId="LiveId" clId="{8ADE85BC-669F-4F09-8AA1-6935EA92DAF1}" dt="2022-11-09T08:45:13.878" v="69" actId="478"/>
          <ac:cxnSpMkLst>
            <pc:docMk/>
            <pc:sldMk cId="472045167" sldId="282"/>
            <ac:cxnSpMk id="9" creationId="{390E9EF0-B7AA-1431-406B-515C568F5CA9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17" creationId="{EBC10796-2007-2E91-30D8-61F27F9FE0C8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19" creationId="{4BC60D59-A6CA-8DDA-C4C5-5583D543B452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1" creationId="{B00C0BF9-D264-467F-9AC1-88FF8BB6743D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2" creationId="{2E60C058-4A7F-78DE-C99A-4E02193719A3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4" creationId="{D849FB17-DCC0-8DDE-97CE-F27373D8618F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5" creationId="{C8ACFA0E-4B43-46FB-F5A7-BF37D8E57905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6" creationId="{AB7EFE99-98CD-F80C-3960-E32D4018E2B0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7" creationId="{FC96298A-9374-26A9-1E8A-754164023873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8" creationId="{E6567391-8C6E-FBEB-2997-50E89BF26CCA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29" creationId="{6F7A6F79-5DA6-9BDB-E654-0A3214375AA2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30" creationId="{BE0F713C-10C7-6147-9741-B79ECF33CFBA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31" creationId="{E27285DF-8558-D82A-2E61-2BE091637991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32" creationId="{914C1CBB-2E2B-0997-3A94-7AA8879F154C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34" creationId="{8B6D02F4-07E7-D60E-105F-5E4F0496F59D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42" creationId="{E2083A66-C58D-AFA7-98BD-1E8C2DC0588E}"/>
          </ac:cxnSpMkLst>
        </pc:cxnChg>
        <pc:cxnChg chg="add mod">
          <ac:chgData name="Bhaskar Ruthvik" userId="82055c7c09755b88" providerId="LiveId" clId="{8ADE85BC-669F-4F09-8AA1-6935EA92DAF1}" dt="2022-11-09T09:10:56.086" v="521" actId="1076"/>
          <ac:cxnSpMkLst>
            <pc:docMk/>
            <pc:sldMk cId="472045167" sldId="282"/>
            <ac:cxnSpMk id="43" creationId="{D0E70BE7-4A5E-20E5-8952-D231022CCFD4}"/>
          </ac:cxnSpMkLst>
        </pc:cxnChg>
      </pc:sldChg>
      <pc:sldChg chg="addSp delSp modSp add mod">
        <pc:chgData name="Bhaskar Ruthvik" userId="82055c7c09755b88" providerId="LiveId" clId="{8ADE85BC-669F-4F09-8AA1-6935EA92DAF1}" dt="2022-11-09T10:13:14.289" v="3569" actId="20577"/>
        <pc:sldMkLst>
          <pc:docMk/>
          <pc:sldMk cId="3972188521" sldId="283"/>
        </pc:sldMkLst>
        <pc:spChg chg="add mod">
          <ac:chgData name="Bhaskar Ruthvik" userId="82055c7c09755b88" providerId="LiveId" clId="{8ADE85BC-669F-4F09-8AA1-6935EA92DAF1}" dt="2022-11-09T09:13:34.575" v="594" actId="20577"/>
          <ac:spMkLst>
            <pc:docMk/>
            <pc:sldMk cId="3972188521" sldId="283"/>
            <ac:spMk id="2" creationId="{98A88E05-F7AF-7AF7-5FBE-406EB0509BED}"/>
          </ac:spMkLst>
        </pc:spChg>
        <pc:spChg chg="add mod">
          <ac:chgData name="Bhaskar Ruthvik" userId="82055c7c09755b88" providerId="LiveId" clId="{8ADE85BC-669F-4F09-8AA1-6935EA92DAF1}" dt="2022-11-09T10:13:14.289" v="3569" actId="20577"/>
          <ac:spMkLst>
            <pc:docMk/>
            <pc:sldMk cId="3972188521" sldId="283"/>
            <ac:spMk id="3" creationId="{A7B345B5-2E9F-0105-5F61-1E710973FF9E}"/>
          </ac:spMkLst>
        </pc:spChg>
        <pc:spChg chg="del">
          <ac:chgData name="Bhaskar Ruthvik" userId="82055c7c09755b88" providerId="LiveId" clId="{8ADE85BC-669F-4F09-8AA1-6935EA92DAF1}" dt="2022-11-09T09:12:43.727" v="571" actId="478"/>
          <ac:spMkLst>
            <pc:docMk/>
            <pc:sldMk cId="3972188521" sldId="283"/>
            <ac:spMk id="32" creationId="{A105FD59-3197-475B-217B-E2FBA1CD2133}"/>
          </ac:spMkLst>
        </pc:spChg>
        <pc:spChg chg="del">
          <ac:chgData name="Bhaskar Ruthvik" userId="82055c7c09755b88" providerId="LiveId" clId="{8ADE85BC-669F-4F09-8AA1-6935EA92DAF1}" dt="2022-11-09T09:12:43.727" v="571" actId="478"/>
          <ac:spMkLst>
            <pc:docMk/>
            <pc:sldMk cId="3972188521" sldId="283"/>
            <ac:spMk id="33" creationId="{753B41BF-9FA6-FD07-B2DB-916244355DF3}"/>
          </ac:spMkLst>
        </pc:spChg>
        <pc:spChg chg="del">
          <ac:chgData name="Bhaskar Ruthvik" userId="82055c7c09755b88" providerId="LiveId" clId="{8ADE85BC-669F-4F09-8AA1-6935EA92DAF1}" dt="2022-11-09T09:12:43.727" v="571" actId="478"/>
          <ac:spMkLst>
            <pc:docMk/>
            <pc:sldMk cId="3972188521" sldId="283"/>
            <ac:spMk id="349" creationId="{39EBCE2C-C1D7-2ACF-E44A-49F28AEE9846}"/>
          </ac:spMkLst>
        </pc:spChg>
        <pc:spChg chg="del">
          <ac:chgData name="Bhaskar Ruthvik" userId="82055c7c09755b88" providerId="LiveId" clId="{8ADE85BC-669F-4F09-8AA1-6935EA92DAF1}" dt="2022-11-09T09:12:43.727" v="571" actId="478"/>
          <ac:spMkLst>
            <pc:docMk/>
            <pc:sldMk cId="3972188521" sldId="283"/>
            <ac:spMk id="350" creationId="{18CB6FAD-AD01-CA81-80B7-3078FCFF76F4}"/>
          </ac:spMkLst>
        </pc:spChg>
      </pc:sldChg>
      <pc:sldChg chg="modSp add mod ord">
        <pc:chgData name="Bhaskar Ruthvik" userId="82055c7c09755b88" providerId="LiveId" clId="{8ADE85BC-669F-4F09-8AA1-6935EA92DAF1}" dt="2022-11-09T10:13:11.382" v="3568" actId="20577"/>
        <pc:sldMkLst>
          <pc:docMk/>
          <pc:sldMk cId="2268433064" sldId="284"/>
        </pc:sldMkLst>
        <pc:spChg chg="mod">
          <ac:chgData name="Bhaskar Ruthvik" userId="82055c7c09755b88" providerId="LiveId" clId="{8ADE85BC-669F-4F09-8AA1-6935EA92DAF1}" dt="2022-11-09T09:21:48.697" v="1294" actId="20577"/>
          <ac:spMkLst>
            <pc:docMk/>
            <pc:sldMk cId="2268433064" sldId="284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13:11.382" v="3568" actId="20577"/>
          <ac:spMkLst>
            <pc:docMk/>
            <pc:sldMk cId="2268433064" sldId="284"/>
            <ac:spMk id="3" creationId="{A7B345B5-2E9F-0105-5F61-1E710973FF9E}"/>
          </ac:spMkLst>
        </pc:spChg>
      </pc:sldChg>
      <pc:sldChg chg="modSp add mod">
        <pc:chgData name="Bhaskar Ruthvik" userId="82055c7c09755b88" providerId="LiveId" clId="{8ADE85BC-669F-4F09-8AA1-6935EA92DAF1}" dt="2022-11-09T10:13:17.512" v="3570" actId="20577"/>
        <pc:sldMkLst>
          <pc:docMk/>
          <pc:sldMk cId="1237651725" sldId="285"/>
        </pc:sldMkLst>
        <pc:spChg chg="mod">
          <ac:chgData name="Bhaskar Ruthvik" userId="82055c7c09755b88" providerId="LiveId" clId="{8ADE85BC-669F-4F09-8AA1-6935EA92DAF1}" dt="2022-11-09T09:31:16.027" v="1998" actId="20577"/>
          <ac:spMkLst>
            <pc:docMk/>
            <pc:sldMk cId="1237651725" sldId="285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13:17.512" v="3570" actId="20577"/>
          <ac:spMkLst>
            <pc:docMk/>
            <pc:sldMk cId="1237651725" sldId="285"/>
            <ac:spMk id="3" creationId="{A7B345B5-2E9F-0105-5F61-1E710973FF9E}"/>
          </ac:spMkLst>
        </pc:spChg>
      </pc:sldChg>
      <pc:sldChg chg="modSp add mod">
        <pc:chgData name="Bhaskar Ruthvik" userId="82055c7c09755b88" providerId="LiveId" clId="{8ADE85BC-669F-4F09-8AA1-6935EA92DAF1}" dt="2022-11-09T10:13:26.127" v="3571" actId="20577"/>
        <pc:sldMkLst>
          <pc:docMk/>
          <pc:sldMk cId="671112632" sldId="286"/>
        </pc:sldMkLst>
        <pc:spChg chg="mod">
          <ac:chgData name="Bhaskar Ruthvik" userId="82055c7c09755b88" providerId="LiveId" clId="{8ADE85BC-669F-4F09-8AA1-6935EA92DAF1}" dt="2022-11-09T10:05:41.168" v="3426" actId="1076"/>
          <ac:spMkLst>
            <pc:docMk/>
            <pc:sldMk cId="671112632" sldId="286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13:26.127" v="3571" actId="20577"/>
          <ac:spMkLst>
            <pc:docMk/>
            <pc:sldMk cId="671112632" sldId="286"/>
            <ac:spMk id="3" creationId="{A7B345B5-2E9F-0105-5F61-1E710973FF9E}"/>
          </ac:spMkLst>
        </pc:spChg>
      </pc:sldChg>
      <pc:sldChg chg="modSp add mod">
        <pc:chgData name="Bhaskar Ruthvik" userId="82055c7c09755b88" providerId="LiveId" clId="{8ADE85BC-669F-4F09-8AA1-6935EA92DAF1}" dt="2022-11-09T10:28:38.740" v="4354" actId="20577"/>
        <pc:sldMkLst>
          <pc:docMk/>
          <pc:sldMk cId="486749209" sldId="287"/>
        </pc:sldMkLst>
        <pc:spChg chg="mod">
          <ac:chgData name="Bhaskar Ruthvik" userId="82055c7c09755b88" providerId="LiveId" clId="{8ADE85BC-669F-4F09-8AA1-6935EA92DAF1}" dt="2022-11-09T10:06:09.927" v="3430" actId="20577"/>
          <ac:spMkLst>
            <pc:docMk/>
            <pc:sldMk cId="486749209" sldId="287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28:38.740" v="4354" actId="20577"/>
          <ac:spMkLst>
            <pc:docMk/>
            <pc:sldMk cId="486749209" sldId="287"/>
            <ac:spMk id="3" creationId="{A7B345B5-2E9F-0105-5F61-1E710973FF9E}"/>
          </ac:spMkLst>
        </pc:spChg>
      </pc:sldChg>
      <pc:sldChg chg="modSp add mod ord">
        <pc:chgData name="Bhaskar Ruthvik" userId="82055c7c09755b88" providerId="LiveId" clId="{8ADE85BC-669F-4F09-8AA1-6935EA92DAF1}" dt="2022-11-09T10:00:55.150" v="3210"/>
        <pc:sldMkLst>
          <pc:docMk/>
          <pc:sldMk cId="2594922494" sldId="288"/>
        </pc:sldMkLst>
        <pc:spChg chg="mod">
          <ac:chgData name="Bhaskar Ruthvik" userId="82055c7c09755b88" providerId="LiveId" clId="{8ADE85BC-669F-4F09-8AA1-6935EA92DAF1}" dt="2022-11-09T09:50:28.791" v="2812" actId="14100"/>
          <ac:spMkLst>
            <pc:docMk/>
            <pc:sldMk cId="2594922494" sldId="288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09:52:46.571" v="3068" actId="20577"/>
          <ac:spMkLst>
            <pc:docMk/>
            <pc:sldMk cId="2594922494" sldId="288"/>
            <ac:spMk id="3" creationId="{A7B345B5-2E9F-0105-5F61-1E710973FF9E}"/>
          </ac:spMkLst>
        </pc:spChg>
      </pc:sldChg>
      <pc:sldChg chg="addSp delSp modSp add mod ord">
        <pc:chgData name="Bhaskar Ruthvik" userId="82055c7c09755b88" providerId="LiveId" clId="{8ADE85BC-669F-4F09-8AA1-6935EA92DAF1}" dt="2022-11-09T10:00:49.885" v="3208"/>
        <pc:sldMkLst>
          <pc:docMk/>
          <pc:sldMk cId="1357887053" sldId="289"/>
        </pc:sldMkLst>
        <pc:spChg chg="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2" creationId="{70EC8084-0516-85AF-358D-74ED65131C08}"/>
          </ac:spMkLst>
        </pc:spChg>
        <pc:spChg chg="add 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6" creationId="{A2F66BD7-6C90-4596-BB03-D179621AA305}"/>
          </ac:spMkLst>
        </pc:spChg>
        <pc:spChg chg="add 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9" creationId="{7C640905-C554-C624-53E2-31D7D9BB50FB}"/>
          </ac:spMkLst>
        </pc:spChg>
        <pc:spChg chg="add 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10" creationId="{427E9FE1-1670-F64D-6928-8FEAFF468DA8}"/>
          </ac:spMkLst>
        </pc:spChg>
        <pc:spChg chg="add 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13" creationId="{4C0DDAA3-87FF-F9F5-B1D8-ECE0023867A7}"/>
          </ac:spMkLst>
        </pc:spChg>
        <pc:spChg chg="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20" creationId="{8E2A92D8-0AE2-1484-AC05-0C0D2517842A}"/>
          </ac:spMkLst>
        </pc:spChg>
        <pc:spChg chg="mod">
          <ac:chgData name="Bhaskar Ruthvik" userId="82055c7c09755b88" providerId="LiveId" clId="{8ADE85BC-669F-4F09-8AA1-6935EA92DAF1}" dt="2022-11-09T10:00:16.862" v="3203" actId="1076"/>
          <ac:spMkLst>
            <pc:docMk/>
            <pc:sldMk cId="1357887053" sldId="289"/>
            <ac:spMk id="23" creationId="{76D20079-AE15-E606-27D3-20958DA8D5F4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35" creationId="{4F33A9E6-9B4D-AE46-4146-FD2EC4E505F7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36" creationId="{A8F21E56-2354-C8FB-8C26-773F5D3ECAFA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37" creationId="{06E85F83-472D-77A9-F6A6-4A7503D99DDF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38" creationId="{9CDC00A3-A9AD-D8EC-1631-9CB56D16AB7F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41" creationId="{A6974330-66C0-F19D-F599-196C89672C3B}"/>
          </ac:spMkLst>
        </pc:spChg>
        <pc:spChg chg="del">
          <ac:chgData name="Bhaskar Ruthvik" userId="82055c7c09755b88" providerId="LiveId" clId="{8ADE85BC-669F-4F09-8AA1-6935EA92DAF1}" dt="2022-11-09T09:56:53.446" v="3158" actId="478"/>
          <ac:spMkLst>
            <pc:docMk/>
            <pc:sldMk cId="1357887053" sldId="289"/>
            <ac:spMk id="44" creationId="{61507CD7-7491-3E68-F5F2-3EA32A169A08}"/>
          </ac:spMkLst>
        </pc:spChg>
        <pc:spChg chg="mod">
          <ac:chgData name="Bhaskar Ruthvik" userId="82055c7c09755b88" providerId="LiveId" clId="{8ADE85BC-669F-4F09-8AA1-6935EA92DAF1}" dt="2022-11-09T10:00:26.257" v="3204" actId="1076"/>
          <ac:spMkLst>
            <pc:docMk/>
            <pc:sldMk cId="1357887053" sldId="289"/>
            <ac:spMk id="45" creationId="{F389070D-57CB-12C1-308C-CE4AE45C8539}"/>
          </ac:spMkLst>
        </pc:spChg>
        <pc:cxnChg chg="add del mod">
          <ac:chgData name="Bhaskar Ruthvik" userId="82055c7c09755b88" providerId="LiveId" clId="{8ADE85BC-669F-4F09-8AA1-6935EA92DAF1}" dt="2022-11-09T09:54:55.160" v="3116" actId="21"/>
          <ac:cxnSpMkLst>
            <pc:docMk/>
            <pc:sldMk cId="1357887053" sldId="289"/>
            <ac:cxnSpMk id="3" creationId="{F0E65AF6-A94B-7030-94B2-0F4E7332536D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4" creationId="{AEBED895-3EF4-1C4F-BB27-D58A6915D8CA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5" creationId="{4A289F12-420E-C279-1CB3-67710634F125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7" creationId="{8DADB6B9-FCA9-3867-5825-35DBB821207C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8" creationId="{F23EDDC3-B6AF-F7CC-74CD-BA867B843321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12" creationId="{0DE2FA1C-32C5-1478-8AF0-F189E3F954FC}"/>
          </ac:cxnSpMkLst>
        </pc:cxnChg>
        <pc:cxnChg chg="add 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15" creationId="{30354692-6912-6B8F-8930-8C4C24FFA896}"/>
          </ac:cxnSpMkLst>
        </pc:cxnChg>
        <pc:cxnChg chg="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17" creationId="{EBC10796-2007-2E91-30D8-61F27F9FE0C8}"/>
          </ac:cxnSpMkLst>
        </pc:cxnChg>
        <pc:cxnChg chg="mod">
          <ac:chgData name="Bhaskar Ruthvik" userId="82055c7c09755b88" providerId="LiveId" clId="{8ADE85BC-669F-4F09-8AA1-6935EA92DAF1}" dt="2022-11-09T10:00:16.862" v="3203" actId="1076"/>
          <ac:cxnSpMkLst>
            <pc:docMk/>
            <pc:sldMk cId="1357887053" sldId="289"/>
            <ac:cxnSpMk id="19" creationId="{4BC60D59-A6CA-8DDA-C4C5-5583D543B452}"/>
          </ac:cxnSpMkLst>
        </pc:cxnChg>
        <pc:cxnChg chg="del">
          <ac:chgData name="Bhaskar Ruthvik" userId="82055c7c09755b88" providerId="LiveId" clId="{8ADE85BC-669F-4F09-8AA1-6935EA92DAF1}" dt="2022-11-09T09:54:55.160" v="3116" actId="21"/>
          <ac:cxnSpMkLst>
            <pc:docMk/>
            <pc:sldMk cId="1357887053" sldId="289"/>
            <ac:cxnSpMk id="21" creationId="{B00C0BF9-D264-467F-9AC1-88FF8BB6743D}"/>
          </ac:cxnSpMkLst>
        </pc:cxnChg>
        <pc:cxnChg chg="del mod">
          <ac:chgData name="Bhaskar Ruthvik" userId="82055c7c09755b88" providerId="LiveId" clId="{8ADE85BC-669F-4F09-8AA1-6935EA92DAF1}" dt="2022-11-09T09:54:24.036" v="3098" actId="21"/>
          <ac:cxnSpMkLst>
            <pc:docMk/>
            <pc:sldMk cId="1357887053" sldId="289"/>
            <ac:cxnSpMk id="22" creationId="{2E60C058-4A7F-78DE-C99A-4E02193719A3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4" creationId="{D849FB17-DCC0-8DDE-97CE-F27373D8618F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5" creationId="{C8ACFA0E-4B43-46FB-F5A7-BF37D8E57905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6" creationId="{AB7EFE99-98CD-F80C-3960-E32D4018E2B0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7" creationId="{FC96298A-9374-26A9-1E8A-754164023873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8" creationId="{E6567391-8C6E-FBEB-2997-50E89BF26CCA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29" creationId="{6F7A6F79-5DA6-9BDB-E654-0A3214375AA2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30" creationId="{BE0F713C-10C7-6147-9741-B79ECF33CFBA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31" creationId="{E27285DF-8558-D82A-2E61-2BE091637991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32" creationId="{914C1CBB-2E2B-0997-3A94-7AA8879F154C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34" creationId="{8B6D02F4-07E7-D60E-105F-5E4F0496F59D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42" creationId="{E2083A66-C58D-AFA7-98BD-1E8C2DC0588E}"/>
          </ac:cxnSpMkLst>
        </pc:cxnChg>
        <pc:cxnChg chg="del mod">
          <ac:chgData name="Bhaskar Ruthvik" userId="82055c7c09755b88" providerId="LiveId" clId="{8ADE85BC-669F-4F09-8AA1-6935EA92DAF1}" dt="2022-11-09T09:56:40.718" v="3157" actId="478"/>
          <ac:cxnSpMkLst>
            <pc:docMk/>
            <pc:sldMk cId="1357887053" sldId="289"/>
            <ac:cxnSpMk id="43" creationId="{D0E70BE7-4A5E-20E5-8952-D231022CCFD4}"/>
          </ac:cxnSpMkLst>
        </pc:cxnChg>
      </pc:sldChg>
      <pc:sldChg chg="add del">
        <pc:chgData name="Bhaskar Ruthvik" userId="82055c7c09755b88" providerId="LiveId" clId="{8ADE85BC-669F-4F09-8AA1-6935EA92DAF1}" dt="2022-11-09T09:53:43.022" v="3070" actId="47"/>
        <pc:sldMkLst>
          <pc:docMk/>
          <pc:sldMk cId="3780601618" sldId="289"/>
        </pc:sldMkLst>
      </pc:sldChg>
      <pc:sldChg chg="modSp add mod">
        <pc:chgData name="Bhaskar Ruthvik" userId="82055c7c09755b88" providerId="LiveId" clId="{8ADE85BC-669F-4F09-8AA1-6935EA92DAF1}" dt="2022-11-09T10:27:56.442" v="4326" actId="20577"/>
        <pc:sldMkLst>
          <pc:docMk/>
          <pc:sldMk cId="1870790447" sldId="290"/>
        </pc:sldMkLst>
        <pc:spChg chg="mod">
          <ac:chgData name="Bhaskar Ruthvik" userId="82055c7c09755b88" providerId="LiveId" clId="{8ADE85BC-669F-4F09-8AA1-6935EA92DAF1}" dt="2022-11-09T10:10:49.990" v="3526" actId="20577"/>
          <ac:spMkLst>
            <pc:docMk/>
            <pc:sldMk cId="1870790447" sldId="290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27:56.442" v="4326" actId="20577"/>
          <ac:spMkLst>
            <pc:docMk/>
            <pc:sldMk cId="1870790447" sldId="290"/>
            <ac:spMk id="3" creationId="{A7B345B5-2E9F-0105-5F61-1E710973FF9E}"/>
          </ac:spMkLst>
        </pc:spChg>
      </pc:sldChg>
      <pc:sldChg chg="modSp add mod">
        <pc:chgData name="Bhaskar Ruthvik" userId="82055c7c09755b88" providerId="LiveId" clId="{8ADE85BC-669F-4F09-8AA1-6935EA92DAF1}" dt="2022-11-09T10:29:49.202" v="4430" actId="20577"/>
        <pc:sldMkLst>
          <pc:docMk/>
          <pc:sldMk cId="657132104" sldId="291"/>
        </pc:sldMkLst>
        <pc:spChg chg="mod">
          <ac:chgData name="Bhaskar Ruthvik" userId="82055c7c09755b88" providerId="LiveId" clId="{8ADE85BC-669F-4F09-8AA1-6935EA92DAF1}" dt="2022-11-09T10:11:05.004" v="3532" actId="20577"/>
          <ac:spMkLst>
            <pc:docMk/>
            <pc:sldMk cId="657132104" sldId="291"/>
            <ac:spMk id="2" creationId="{98A88E05-F7AF-7AF7-5FBE-406EB0509BED}"/>
          </ac:spMkLst>
        </pc:spChg>
        <pc:spChg chg="mod">
          <ac:chgData name="Bhaskar Ruthvik" userId="82055c7c09755b88" providerId="LiveId" clId="{8ADE85BC-669F-4F09-8AA1-6935EA92DAF1}" dt="2022-11-09T10:29:49.202" v="4430" actId="20577"/>
          <ac:spMkLst>
            <pc:docMk/>
            <pc:sldMk cId="657132104" sldId="291"/>
            <ac:spMk id="3" creationId="{A7B345B5-2E9F-0105-5F61-1E710973FF9E}"/>
          </ac:spMkLst>
        </pc:spChg>
      </pc:sldChg>
      <pc:sldChg chg="modSp add mod">
        <pc:chgData name="Bhaskar Ruthvik" userId="82055c7c09755b88" providerId="LiveId" clId="{8ADE85BC-669F-4F09-8AA1-6935EA92DAF1}" dt="2022-11-09T10:30:22.637" v="4467" actId="20577"/>
        <pc:sldMkLst>
          <pc:docMk/>
          <pc:sldMk cId="3461368980" sldId="292"/>
        </pc:sldMkLst>
        <pc:spChg chg="mod">
          <ac:chgData name="Bhaskar Ruthvik" userId="82055c7c09755b88" providerId="LiveId" clId="{8ADE85BC-669F-4F09-8AA1-6935EA92DAF1}" dt="2022-11-09T10:30:22.637" v="4467" actId="20577"/>
          <ac:spMkLst>
            <pc:docMk/>
            <pc:sldMk cId="3461368980" sldId="292"/>
            <ac:spMk id="2" creationId="{0A32731C-311B-46F7-A865-6C3AF6B09A47}"/>
          </ac:spMkLst>
        </pc:spChg>
      </pc:sldChg>
      <pc:sldChg chg="addSp delSp modSp new mod">
        <pc:chgData name="Bhaskar Ruthvik" userId="82055c7c09755b88" providerId="LiveId" clId="{8ADE85BC-669F-4F09-8AA1-6935EA92DAF1}" dt="2022-11-09T10:33:04.094" v="4544" actId="1076"/>
        <pc:sldMkLst>
          <pc:docMk/>
          <pc:sldMk cId="1403618149" sldId="293"/>
        </pc:sldMkLst>
        <pc:spChg chg="del">
          <ac:chgData name="Bhaskar Ruthvik" userId="82055c7c09755b88" providerId="LiveId" clId="{8ADE85BC-669F-4F09-8AA1-6935EA92DAF1}" dt="2022-11-09T10:30:54.973" v="4469" actId="478"/>
          <ac:spMkLst>
            <pc:docMk/>
            <pc:sldMk cId="1403618149" sldId="293"/>
            <ac:spMk id="2" creationId="{A63D9949-D426-36DF-4E33-E40637B099A1}"/>
          </ac:spMkLst>
        </pc:spChg>
        <pc:spChg chg="del">
          <ac:chgData name="Bhaskar Ruthvik" userId="82055c7c09755b88" providerId="LiveId" clId="{8ADE85BC-669F-4F09-8AA1-6935EA92DAF1}" dt="2022-11-09T10:30:54.973" v="4469" actId="478"/>
          <ac:spMkLst>
            <pc:docMk/>
            <pc:sldMk cId="1403618149" sldId="293"/>
            <ac:spMk id="3" creationId="{6A1EB2DA-4F12-C847-6E8E-847D5D1D004C}"/>
          </ac:spMkLst>
        </pc:spChg>
        <pc:spChg chg="mod">
          <ac:chgData name="Bhaskar Ruthvik" userId="82055c7c09755b88" providerId="LiveId" clId="{8ADE85BC-669F-4F09-8AA1-6935EA92DAF1}" dt="2022-11-09T10:30:59.374" v="4473" actId="20577"/>
          <ac:spMkLst>
            <pc:docMk/>
            <pc:sldMk cId="1403618149" sldId="293"/>
            <ac:spMk id="4" creationId="{E56DDBB8-BEFA-B915-CAA5-AA7AE2530433}"/>
          </ac:spMkLst>
        </pc:spChg>
        <pc:spChg chg="mod">
          <ac:chgData name="Bhaskar Ruthvik" userId="82055c7c09755b88" providerId="LiveId" clId="{8ADE85BC-669F-4F09-8AA1-6935EA92DAF1}" dt="2022-11-09T10:31:04.295" v="4482" actId="20577"/>
          <ac:spMkLst>
            <pc:docMk/>
            <pc:sldMk cId="1403618149" sldId="293"/>
            <ac:spMk id="5" creationId="{8D6CF475-6D83-6559-2C04-8C8457397E5F}"/>
          </ac:spMkLst>
        </pc:spChg>
        <pc:spChg chg="add mod">
          <ac:chgData name="Bhaskar Ruthvik" userId="82055c7c09755b88" providerId="LiveId" clId="{8ADE85BC-669F-4F09-8AA1-6935EA92DAF1}" dt="2022-11-09T10:33:04.094" v="4544" actId="1076"/>
          <ac:spMkLst>
            <pc:docMk/>
            <pc:sldMk cId="1403618149" sldId="293"/>
            <ac:spMk id="9" creationId="{F2828706-291E-9A49-B3EE-31F9F24FBAFC}"/>
          </ac:spMkLst>
        </pc:spChg>
        <pc:picChg chg="add mod modCrop">
          <ac:chgData name="Bhaskar Ruthvik" userId="82055c7c09755b88" providerId="LiveId" clId="{8ADE85BC-669F-4F09-8AA1-6935EA92DAF1}" dt="2022-11-09T10:32:24.675" v="4488" actId="1076"/>
          <ac:picMkLst>
            <pc:docMk/>
            <pc:sldMk cId="1403618149" sldId="293"/>
            <ac:picMk id="8" creationId="{77077240-999B-B422-3195-750EF493F5A5}"/>
          </ac:picMkLst>
        </pc:picChg>
      </pc:sldChg>
      <pc:sldChg chg="addSp delSp modSp add mod">
        <pc:chgData name="Bhaskar Ruthvik" userId="82055c7c09755b88" providerId="LiveId" clId="{8ADE85BC-669F-4F09-8AA1-6935EA92DAF1}" dt="2022-11-09T10:34:39.336" v="4567" actId="1076"/>
        <pc:sldMkLst>
          <pc:docMk/>
          <pc:sldMk cId="105349390" sldId="294"/>
        </pc:sldMkLst>
        <pc:spChg chg="mod">
          <ac:chgData name="Bhaskar Ruthvik" userId="82055c7c09755b88" providerId="LiveId" clId="{8ADE85BC-669F-4F09-8AA1-6935EA92DAF1}" dt="2022-11-09T10:34:39.336" v="4567" actId="1076"/>
          <ac:spMkLst>
            <pc:docMk/>
            <pc:sldMk cId="105349390" sldId="294"/>
            <ac:spMk id="9" creationId="{F2828706-291E-9A49-B3EE-31F9F24FBAFC}"/>
          </ac:spMkLst>
        </pc:spChg>
        <pc:picChg chg="add mod modCrop">
          <ac:chgData name="Bhaskar Ruthvik" userId="82055c7c09755b88" providerId="LiveId" clId="{8ADE85BC-669F-4F09-8AA1-6935EA92DAF1}" dt="2022-11-09T10:34:26.143" v="4566" actId="732"/>
          <ac:picMkLst>
            <pc:docMk/>
            <pc:sldMk cId="105349390" sldId="294"/>
            <ac:picMk id="3" creationId="{FE9957F0-3C6B-806D-BA96-477A8D6F1DA5}"/>
          </ac:picMkLst>
        </pc:picChg>
        <pc:picChg chg="del">
          <ac:chgData name="Bhaskar Ruthvik" userId="82055c7c09755b88" providerId="LiveId" clId="{8ADE85BC-669F-4F09-8AA1-6935EA92DAF1}" dt="2022-11-09T10:33:15.033" v="4546" actId="478"/>
          <ac:picMkLst>
            <pc:docMk/>
            <pc:sldMk cId="105349390" sldId="294"/>
            <ac:picMk id="8" creationId="{77077240-999B-B422-3195-750EF493F5A5}"/>
          </ac:picMkLst>
        </pc:picChg>
      </pc:sldChg>
      <pc:sldChg chg="addSp delSp modSp add mod">
        <pc:chgData name="Bhaskar Ruthvik" userId="82055c7c09755b88" providerId="LiveId" clId="{8ADE85BC-669F-4F09-8AA1-6935EA92DAF1}" dt="2022-11-09T10:35:31.640" v="4593" actId="732"/>
        <pc:sldMkLst>
          <pc:docMk/>
          <pc:sldMk cId="3302481314" sldId="295"/>
        </pc:sldMkLst>
        <pc:spChg chg="mod">
          <ac:chgData name="Bhaskar Ruthvik" userId="82055c7c09755b88" providerId="LiveId" clId="{8ADE85BC-669F-4F09-8AA1-6935EA92DAF1}" dt="2022-11-09T10:34:59.087" v="4588" actId="20577"/>
          <ac:spMkLst>
            <pc:docMk/>
            <pc:sldMk cId="3302481314" sldId="295"/>
            <ac:spMk id="9" creationId="{F2828706-291E-9A49-B3EE-31F9F24FBAFC}"/>
          </ac:spMkLst>
        </pc:spChg>
        <pc:picChg chg="del">
          <ac:chgData name="Bhaskar Ruthvik" userId="82055c7c09755b88" providerId="LiveId" clId="{8ADE85BC-669F-4F09-8AA1-6935EA92DAF1}" dt="2022-11-09T10:35:01.589" v="4589" actId="478"/>
          <ac:picMkLst>
            <pc:docMk/>
            <pc:sldMk cId="3302481314" sldId="295"/>
            <ac:picMk id="3" creationId="{FE9957F0-3C6B-806D-BA96-477A8D6F1DA5}"/>
          </ac:picMkLst>
        </pc:picChg>
        <pc:picChg chg="add mod modCrop">
          <ac:chgData name="Bhaskar Ruthvik" userId="82055c7c09755b88" providerId="LiveId" clId="{8ADE85BC-669F-4F09-8AA1-6935EA92DAF1}" dt="2022-11-09T10:35:31.640" v="4593" actId="732"/>
          <ac:picMkLst>
            <pc:docMk/>
            <pc:sldMk cId="3302481314" sldId="295"/>
            <ac:picMk id="7" creationId="{0432B444-78F9-C06D-5F12-BA2784E12E05}"/>
          </ac:picMkLst>
        </pc:picChg>
      </pc:sldChg>
      <pc:sldChg chg="addSp delSp modSp add mod">
        <pc:chgData name="Bhaskar Ruthvik" userId="82055c7c09755b88" providerId="LiveId" clId="{8ADE85BC-669F-4F09-8AA1-6935EA92DAF1}" dt="2022-11-09T10:36:08.819" v="4603" actId="732"/>
        <pc:sldMkLst>
          <pc:docMk/>
          <pc:sldMk cId="1040234636" sldId="296"/>
        </pc:sldMkLst>
        <pc:spChg chg="mod">
          <ac:chgData name="Bhaskar Ruthvik" userId="82055c7c09755b88" providerId="LiveId" clId="{8ADE85BC-669F-4F09-8AA1-6935EA92DAF1}" dt="2022-11-09T10:35:44.313" v="4598" actId="20577"/>
          <ac:spMkLst>
            <pc:docMk/>
            <pc:sldMk cId="1040234636" sldId="296"/>
            <ac:spMk id="9" creationId="{F2828706-291E-9A49-B3EE-31F9F24FBAFC}"/>
          </ac:spMkLst>
        </pc:spChg>
        <pc:picChg chg="add mod modCrop">
          <ac:chgData name="Bhaskar Ruthvik" userId="82055c7c09755b88" providerId="LiveId" clId="{8ADE85BC-669F-4F09-8AA1-6935EA92DAF1}" dt="2022-11-09T10:36:08.819" v="4603" actId="732"/>
          <ac:picMkLst>
            <pc:docMk/>
            <pc:sldMk cId="1040234636" sldId="296"/>
            <ac:picMk id="3" creationId="{D50C4193-312F-8CAE-B695-432DAA165508}"/>
          </ac:picMkLst>
        </pc:picChg>
        <pc:picChg chg="del">
          <ac:chgData name="Bhaskar Ruthvik" userId="82055c7c09755b88" providerId="LiveId" clId="{8ADE85BC-669F-4F09-8AA1-6935EA92DAF1}" dt="2022-11-09T10:35:46.428" v="4599" actId="478"/>
          <ac:picMkLst>
            <pc:docMk/>
            <pc:sldMk cId="1040234636" sldId="296"/>
            <ac:picMk id="7" creationId="{0432B444-78F9-C06D-5F12-BA2784E12E05}"/>
          </ac:picMkLst>
        </pc:picChg>
      </pc:sldChg>
      <pc:sldChg chg="addSp modSp add mod">
        <pc:chgData name="Bhaskar Ruthvik" userId="82055c7c09755b88" providerId="LiveId" clId="{8ADE85BC-669F-4F09-8AA1-6935EA92DAF1}" dt="2022-11-09T10:37:30.598" v="4618" actId="20577"/>
        <pc:sldMkLst>
          <pc:docMk/>
          <pc:sldMk cId="91112690" sldId="297"/>
        </pc:sldMkLst>
        <pc:spChg chg="mod">
          <ac:chgData name="Bhaskar Ruthvik" userId="82055c7c09755b88" providerId="LiveId" clId="{8ADE85BC-669F-4F09-8AA1-6935EA92DAF1}" dt="2022-11-09T10:37:30.598" v="4618" actId="20577"/>
          <ac:spMkLst>
            <pc:docMk/>
            <pc:sldMk cId="91112690" sldId="297"/>
            <ac:spMk id="9" creationId="{F2828706-291E-9A49-B3EE-31F9F24FBAFC}"/>
          </ac:spMkLst>
        </pc:spChg>
        <pc:picChg chg="add mod modCrop">
          <ac:chgData name="Bhaskar Ruthvik" userId="82055c7c09755b88" providerId="LiveId" clId="{8ADE85BC-669F-4F09-8AA1-6935EA92DAF1}" dt="2022-11-09T10:37:24.565" v="4608" actId="732"/>
          <ac:picMkLst>
            <pc:docMk/>
            <pc:sldMk cId="91112690" sldId="297"/>
            <ac:picMk id="7" creationId="{1435A1A3-0CED-58BE-B745-B99B457598B7}"/>
          </ac:picMkLst>
        </pc:picChg>
      </pc:sldChg>
      <pc:sldChg chg="addSp delSp modSp add mod">
        <pc:chgData name="Bhaskar Ruthvik" userId="82055c7c09755b88" providerId="LiveId" clId="{8ADE85BC-669F-4F09-8AA1-6935EA92DAF1}" dt="2022-11-09T10:38:36.055" v="4636" actId="962"/>
        <pc:sldMkLst>
          <pc:docMk/>
          <pc:sldMk cId="1328170372" sldId="298"/>
        </pc:sldMkLst>
        <pc:spChg chg="mod">
          <ac:chgData name="Bhaskar Ruthvik" userId="82055c7c09755b88" providerId="LiveId" clId="{8ADE85BC-669F-4F09-8AA1-6935EA92DAF1}" dt="2022-11-09T10:38:02.197" v="4628" actId="20577"/>
          <ac:spMkLst>
            <pc:docMk/>
            <pc:sldMk cId="1328170372" sldId="298"/>
            <ac:spMk id="9" creationId="{F2828706-291E-9A49-B3EE-31F9F24FBAFC}"/>
          </ac:spMkLst>
        </pc:spChg>
        <pc:picChg chg="del">
          <ac:chgData name="Bhaskar Ruthvik" userId="82055c7c09755b88" providerId="LiveId" clId="{8ADE85BC-669F-4F09-8AA1-6935EA92DAF1}" dt="2022-11-09T10:38:15.922" v="4632" actId="478"/>
          <ac:picMkLst>
            <pc:docMk/>
            <pc:sldMk cId="1328170372" sldId="298"/>
            <ac:picMk id="3" creationId="{D50C4193-312F-8CAE-B695-432DAA165508}"/>
          </ac:picMkLst>
        </pc:picChg>
        <pc:picChg chg="add del">
          <ac:chgData name="Bhaskar Ruthvik" userId="82055c7c09755b88" providerId="LiveId" clId="{8ADE85BC-669F-4F09-8AA1-6935EA92DAF1}" dt="2022-11-09T10:38:13.804" v="4631" actId="478"/>
          <ac:picMkLst>
            <pc:docMk/>
            <pc:sldMk cId="1328170372" sldId="298"/>
            <ac:picMk id="7" creationId="{1435A1A3-0CED-58BE-B745-B99B457598B7}"/>
          </ac:picMkLst>
        </pc:picChg>
        <pc:picChg chg="add mod">
          <ac:chgData name="Bhaskar Ruthvik" userId="82055c7c09755b88" providerId="LiveId" clId="{8ADE85BC-669F-4F09-8AA1-6935EA92DAF1}" dt="2022-11-09T10:38:36.055" v="4636" actId="962"/>
          <ac:picMkLst>
            <pc:docMk/>
            <pc:sldMk cId="1328170372" sldId="298"/>
            <ac:picMk id="8" creationId="{692CA39A-34BC-68C4-1484-6B4E66DAFAB2}"/>
          </ac:picMkLst>
        </pc:picChg>
      </pc:sldChg>
      <pc:sldChg chg="addSp delSp modSp add mod">
        <pc:chgData name="Bhaskar Ruthvik" userId="82055c7c09755b88" providerId="LiveId" clId="{8ADE85BC-669F-4F09-8AA1-6935EA92DAF1}" dt="2022-11-09T10:39:12.139" v="4660" actId="27614"/>
        <pc:sldMkLst>
          <pc:docMk/>
          <pc:sldMk cId="3293310525" sldId="299"/>
        </pc:sldMkLst>
        <pc:spChg chg="mod">
          <ac:chgData name="Bhaskar Ruthvik" userId="82055c7c09755b88" providerId="LiveId" clId="{8ADE85BC-669F-4F09-8AA1-6935EA92DAF1}" dt="2022-11-09T10:38:59.612" v="4657" actId="1076"/>
          <ac:spMkLst>
            <pc:docMk/>
            <pc:sldMk cId="3293310525" sldId="299"/>
            <ac:spMk id="9" creationId="{F2828706-291E-9A49-B3EE-31F9F24FBAFC}"/>
          </ac:spMkLst>
        </pc:spChg>
        <pc:picChg chg="add mod">
          <ac:chgData name="Bhaskar Ruthvik" userId="82055c7c09755b88" providerId="LiveId" clId="{8ADE85BC-669F-4F09-8AA1-6935EA92DAF1}" dt="2022-11-09T10:39:12.139" v="4660" actId="27614"/>
          <ac:picMkLst>
            <pc:docMk/>
            <pc:sldMk cId="3293310525" sldId="299"/>
            <ac:picMk id="3" creationId="{B999C559-16D1-CD00-AA76-769279EE2E1C}"/>
          </ac:picMkLst>
        </pc:picChg>
        <pc:picChg chg="del">
          <ac:chgData name="Bhaskar Ruthvik" userId="82055c7c09755b88" providerId="LiveId" clId="{8ADE85BC-669F-4F09-8AA1-6935EA92DAF1}" dt="2022-11-09T10:38:46.975" v="4638" actId="478"/>
          <ac:picMkLst>
            <pc:docMk/>
            <pc:sldMk cId="3293310525" sldId="299"/>
            <ac:picMk id="8" creationId="{692CA39A-34BC-68C4-1484-6B4E66DAFA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sz="4000" dirty="0"/>
              <a:t>SMArtMart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89"/>
            <a:ext cx="4941770" cy="6695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An OOP assignment by 2021A7PS0050H, 2021A7PS0379H,</a:t>
            </a:r>
          </a:p>
          <a:p>
            <a:r>
              <a:rPr lang="en-US" dirty="0"/>
              <a:t>2021A7PS0427H, 2021A7PS1345H, 2021A7PS1502H, 2021A7PS2652H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4959927" y="1423390"/>
            <a:ext cx="217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Admin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803567" y="3284413"/>
            <a:ext cx="3658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addAccount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delete</a:t>
            </a:r>
            <a:r>
              <a:rPr lang="en-IN" sz="2000" dirty="0">
                <a:solidFill>
                  <a:prstClr val="white"/>
                </a:solidFill>
                <a:latin typeface="Tenorite"/>
              </a:rPr>
              <a:t>Account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generateReport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methods from Manager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3A48C-CF72-3D39-715E-E664A1721802}"/>
              </a:ext>
            </a:extLst>
          </p:cNvPr>
          <p:cNvSpPr txBox="1"/>
          <p:nvPr/>
        </p:nvSpPr>
        <p:spPr>
          <a:xfrm>
            <a:off x="3803567" y="2279877"/>
            <a:ext cx="3892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attributes from Manager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36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ITEM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333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is the super class for cart and orders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contains the details that will then be added to the items DB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get method sends a GET request to the backend API and request the details of the item entry with the given ID in the items DB.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will also have an overridden </a:t>
            </a:r>
            <a:r>
              <a:rPr lang="en-IN" dirty="0" err="1"/>
              <a:t>toString</a:t>
            </a:r>
            <a:r>
              <a:rPr lang="en-IN" dirty="0"/>
              <a:t> function which can be used to print the Item details</a:t>
            </a:r>
          </a:p>
        </p:txBody>
      </p:sp>
    </p:spTree>
    <p:extLst>
      <p:ext uri="{BB962C8B-B14F-4D97-AF65-F5344CB8AC3E}">
        <p14:creationId xmlns:p14="http://schemas.microsoft.com/office/powerpoint/2010/main" val="48674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9"/>
            <a:ext cx="4114799" cy="33957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5019342" y="1439673"/>
            <a:ext cx="157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Item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765505" y="2224498"/>
            <a:ext cx="25076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item_id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i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tem_name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price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offer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quantity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delivery_date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2A0D0-1EF1-320C-64A7-367FF0F2B47F}"/>
              </a:ext>
            </a:extLst>
          </p:cNvPr>
          <p:cNvSpPr txBox="1"/>
          <p:nvPr/>
        </p:nvSpPr>
        <p:spPr>
          <a:xfrm>
            <a:off x="3765505" y="4509517"/>
            <a:ext cx="3772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getItem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Overridden </a:t>
            </a:r>
            <a:r>
              <a:rPr lang="en-IN" sz="2000" dirty="0" err="1">
                <a:solidFill>
                  <a:prstClr val="white"/>
                </a:solidFill>
                <a:latin typeface="Tenorite"/>
              </a:rPr>
              <a:t>toString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58102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CART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27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extends item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inherit the basic attributes and methods of the item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getCart</a:t>
            </a:r>
            <a:r>
              <a:rPr lang="en-IN" dirty="0"/>
              <a:t> and </a:t>
            </a:r>
            <a:r>
              <a:rPr lang="en-IN" dirty="0" err="1"/>
              <a:t>clearCart</a:t>
            </a:r>
            <a:r>
              <a:rPr lang="en-IN" dirty="0"/>
              <a:t> methods will send GET and DELETE requests which will return the Cart item data or delete the entry of that item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79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5018810" y="1389041"/>
            <a:ext cx="215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prstClr val="white"/>
                </a:solidFill>
                <a:latin typeface="Tenorite"/>
              </a:rPr>
              <a:t>Cart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754580" y="2346159"/>
            <a:ext cx="3838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customer_id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Attributes from Item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BF67A-46E7-E817-FF6A-340B9A643680}"/>
              </a:ext>
            </a:extLst>
          </p:cNvPr>
          <p:cNvSpPr txBox="1"/>
          <p:nvPr/>
        </p:nvSpPr>
        <p:spPr>
          <a:xfrm>
            <a:off x="3764972" y="3521733"/>
            <a:ext cx="38278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clearCart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getCart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Methods from Item</a:t>
            </a:r>
          </a:p>
        </p:txBody>
      </p:sp>
    </p:spTree>
    <p:extLst>
      <p:ext uri="{BB962C8B-B14F-4D97-AF65-F5344CB8AC3E}">
        <p14:creationId xmlns:p14="http://schemas.microsoft.com/office/powerpoint/2010/main" val="190066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ORDER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167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extends item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inherit the basic attributes and methods of the item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contains a method to print the orders of a specific user</a:t>
            </a:r>
          </a:p>
        </p:txBody>
      </p:sp>
    </p:spTree>
    <p:extLst>
      <p:ext uri="{BB962C8B-B14F-4D97-AF65-F5344CB8AC3E}">
        <p14:creationId xmlns:p14="http://schemas.microsoft.com/office/powerpoint/2010/main" val="65713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4551217" y="1439673"/>
            <a:ext cx="217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Order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779073" y="2337995"/>
            <a:ext cx="3854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Attributes: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customer_Id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o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</a:t>
            </a:r>
            <a:r>
              <a:rPr lang="en-IN" sz="2000" dirty="0">
                <a:solidFill>
                  <a:prstClr val="white"/>
                </a:solidFill>
                <a:latin typeface="Tenorite"/>
              </a:rPr>
              <a:t>der_Id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Inherited attributes from Item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A463E-21ED-FB35-8718-FC8A41B3055C}"/>
              </a:ext>
            </a:extLst>
          </p:cNvPr>
          <p:cNvSpPr txBox="1"/>
          <p:nvPr/>
        </p:nvSpPr>
        <p:spPr>
          <a:xfrm>
            <a:off x="3779072" y="3813181"/>
            <a:ext cx="37728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printOrders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methods from Item</a:t>
            </a:r>
          </a:p>
        </p:txBody>
      </p:sp>
    </p:spTree>
    <p:extLst>
      <p:ext uri="{BB962C8B-B14F-4D97-AF65-F5344CB8AC3E}">
        <p14:creationId xmlns:p14="http://schemas.microsoft.com/office/powerpoint/2010/main" val="151934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337687"/>
            <a:ext cx="5111750" cy="1204912"/>
          </a:xfrm>
        </p:spPr>
        <p:txBody>
          <a:bodyPr>
            <a:noAutofit/>
          </a:bodyPr>
          <a:lstStyle/>
          <a:p>
            <a:r>
              <a:rPr lang="en-US" sz="4000" dirty="0"/>
              <a:t>RELATIONSHIPS BETWEEN THE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3143116" y="1247396"/>
            <a:ext cx="157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USER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FC10B1-1318-A71C-7307-C4383392F46A}"/>
              </a:ext>
            </a:extLst>
          </p:cNvPr>
          <p:cNvSpPr/>
          <p:nvPr/>
        </p:nvSpPr>
        <p:spPr>
          <a:xfrm>
            <a:off x="1216012" y="4715735"/>
            <a:ext cx="1374787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9C5948-2763-D8C7-5750-2621EE311F95}"/>
              </a:ext>
            </a:extLst>
          </p:cNvPr>
          <p:cNvSpPr txBox="1"/>
          <p:nvPr/>
        </p:nvSpPr>
        <p:spPr>
          <a:xfrm>
            <a:off x="1432534" y="4985255"/>
            <a:ext cx="94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ADMIN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386543-7522-3C06-9915-8DC876F09A14}"/>
              </a:ext>
            </a:extLst>
          </p:cNvPr>
          <p:cNvSpPr/>
          <p:nvPr/>
        </p:nvSpPr>
        <p:spPr>
          <a:xfrm>
            <a:off x="1216013" y="2755288"/>
            <a:ext cx="1374787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DEEE8C-857D-5FFE-B2A5-F5E1FF4B4688}"/>
              </a:ext>
            </a:extLst>
          </p:cNvPr>
          <p:cNvSpPr txBox="1"/>
          <p:nvPr/>
        </p:nvSpPr>
        <p:spPr>
          <a:xfrm>
            <a:off x="1368986" y="3024808"/>
            <a:ext cx="122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E82A66-A90D-9882-6ADE-0D4AF3BD597E}"/>
              </a:ext>
            </a:extLst>
          </p:cNvPr>
          <p:cNvSpPr/>
          <p:nvPr/>
        </p:nvSpPr>
        <p:spPr>
          <a:xfrm>
            <a:off x="4393361" y="2798619"/>
            <a:ext cx="1443575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C0FD85-F300-5DAA-30CD-6D60A86E959B}"/>
              </a:ext>
            </a:extLst>
          </p:cNvPr>
          <p:cNvSpPr txBox="1"/>
          <p:nvPr/>
        </p:nvSpPr>
        <p:spPr>
          <a:xfrm>
            <a:off x="4393361" y="3068140"/>
            <a:ext cx="131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+mj-lt"/>
              </a:rPr>
              <a:t>CUSTOMER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2590800" y="977876"/>
            <a:ext cx="1802561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4EE95-53D5-3769-5BA3-EA0E5797223F}"/>
              </a:ext>
            </a:extLst>
          </p:cNvPr>
          <p:cNvCxnSpPr/>
          <p:nvPr/>
        </p:nvCxnSpPr>
        <p:spPr>
          <a:xfrm flipV="1">
            <a:off x="2133600" y="2023007"/>
            <a:ext cx="1009516" cy="50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5095F6-57CD-C774-5A8C-98016036F322}"/>
              </a:ext>
            </a:extLst>
          </p:cNvPr>
          <p:cNvCxnSpPr/>
          <p:nvPr/>
        </p:nvCxnSpPr>
        <p:spPr>
          <a:xfrm flipH="1" flipV="1">
            <a:off x="3930826" y="2023007"/>
            <a:ext cx="787711" cy="50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0E9EF0-B7AA-1431-406B-515C568F5CA9}"/>
              </a:ext>
            </a:extLst>
          </p:cNvPr>
          <p:cNvCxnSpPr/>
          <p:nvPr/>
        </p:nvCxnSpPr>
        <p:spPr>
          <a:xfrm flipV="1">
            <a:off x="1903404" y="3823855"/>
            <a:ext cx="0" cy="7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893A48-0338-A55E-9454-65F55331D999}"/>
              </a:ext>
            </a:extLst>
          </p:cNvPr>
          <p:cNvSpPr/>
          <p:nvPr/>
        </p:nvSpPr>
        <p:spPr>
          <a:xfrm>
            <a:off x="5836936" y="4921109"/>
            <a:ext cx="1443575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3B01A-0121-E974-B399-4E29265D87E6}"/>
              </a:ext>
            </a:extLst>
          </p:cNvPr>
          <p:cNvSpPr/>
          <p:nvPr/>
        </p:nvSpPr>
        <p:spPr>
          <a:xfrm>
            <a:off x="8563579" y="4900400"/>
            <a:ext cx="1443575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0E381-7E33-E218-E42E-A7BB12437668}"/>
              </a:ext>
            </a:extLst>
          </p:cNvPr>
          <p:cNvSpPr txBox="1"/>
          <p:nvPr/>
        </p:nvSpPr>
        <p:spPr>
          <a:xfrm>
            <a:off x="6096000" y="516992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433D5B-D97D-92DD-B925-8398A966F14B}"/>
              </a:ext>
            </a:extLst>
          </p:cNvPr>
          <p:cNvSpPr txBox="1"/>
          <p:nvPr/>
        </p:nvSpPr>
        <p:spPr>
          <a:xfrm>
            <a:off x="8839200" y="5169921"/>
            <a:ext cx="72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A596B-B528-A200-05C1-BB796CF550AA}"/>
              </a:ext>
            </a:extLst>
          </p:cNvPr>
          <p:cNvSpPr txBox="1"/>
          <p:nvPr/>
        </p:nvSpPr>
        <p:spPr>
          <a:xfrm>
            <a:off x="8940560" y="306814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A76651-5A29-4EE6-67E0-DCFB9858F803}"/>
              </a:ext>
            </a:extLst>
          </p:cNvPr>
          <p:cNvSpPr/>
          <p:nvPr/>
        </p:nvSpPr>
        <p:spPr>
          <a:xfrm>
            <a:off x="8563579" y="2806377"/>
            <a:ext cx="1443575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FEDE2C-66B5-131C-A986-14CD445BE19B}"/>
              </a:ext>
            </a:extLst>
          </p:cNvPr>
          <p:cNvCxnSpPr/>
          <p:nvPr/>
        </p:nvCxnSpPr>
        <p:spPr>
          <a:xfrm flipV="1">
            <a:off x="6678386" y="3823855"/>
            <a:ext cx="1763485" cy="7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231E2C-B152-4446-42DD-2343C7AAE2F5}"/>
              </a:ext>
            </a:extLst>
          </p:cNvPr>
          <p:cNvCxnSpPr/>
          <p:nvPr/>
        </p:nvCxnSpPr>
        <p:spPr>
          <a:xfrm flipV="1">
            <a:off x="9323614" y="3823855"/>
            <a:ext cx="0" cy="96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560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C8084-0516-85AF-358D-74ED65131C08}"/>
              </a:ext>
            </a:extLst>
          </p:cNvPr>
          <p:cNvSpPr txBox="1"/>
          <p:nvPr/>
        </p:nvSpPr>
        <p:spPr>
          <a:xfrm>
            <a:off x="3698420" y="2073728"/>
            <a:ext cx="89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10796-2007-2E91-30D8-61F27F9FE0C8}"/>
              </a:ext>
            </a:extLst>
          </p:cNvPr>
          <p:cNvCxnSpPr/>
          <p:nvPr/>
        </p:nvCxnSpPr>
        <p:spPr>
          <a:xfrm>
            <a:off x="3992335" y="2443060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C60D59-A6CA-8DDA-C4C5-5583D543B452}"/>
              </a:ext>
            </a:extLst>
          </p:cNvPr>
          <p:cNvCxnSpPr/>
          <p:nvPr/>
        </p:nvCxnSpPr>
        <p:spPr>
          <a:xfrm>
            <a:off x="3992335" y="2743200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2A92D8-0AE2-1484-AC05-0C0D2517842A}"/>
              </a:ext>
            </a:extLst>
          </p:cNvPr>
          <p:cNvSpPr txBox="1"/>
          <p:nvPr/>
        </p:nvSpPr>
        <p:spPr>
          <a:xfrm>
            <a:off x="4286251" y="2558534"/>
            <a:ext cx="20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assignment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0C0BF9-D264-467F-9AC1-88FF8BB6743D}"/>
              </a:ext>
            </a:extLst>
          </p:cNvPr>
          <p:cNvCxnSpPr/>
          <p:nvPr/>
        </p:nvCxnSpPr>
        <p:spPr>
          <a:xfrm>
            <a:off x="5302704" y="2864882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60C058-4A7F-78DE-C99A-4E02193719A3}"/>
              </a:ext>
            </a:extLst>
          </p:cNvPr>
          <p:cNvCxnSpPr/>
          <p:nvPr/>
        </p:nvCxnSpPr>
        <p:spPr>
          <a:xfrm>
            <a:off x="5302704" y="316502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D20079-AE15-E606-27D3-20958DA8D5F4}"/>
              </a:ext>
            </a:extLst>
          </p:cNvPr>
          <p:cNvSpPr txBox="1"/>
          <p:nvPr/>
        </p:nvSpPr>
        <p:spPr>
          <a:xfrm>
            <a:off x="5645604" y="2988520"/>
            <a:ext cx="162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supermarket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9FB17-DCC0-8DDE-97CE-F27373D8618F}"/>
              </a:ext>
            </a:extLst>
          </p:cNvPr>
          <p:cNvCxnSpPr/>
          <p:nvPr/>
        </p:nvCxnSpPr>
        <p:spPr>
          <a:xfrm>
            <a:off x="6855278" y="3357852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ACFA0E-4B43-46FB-F5A7-BF37D8E57905}"/>
              </a:ext>
            </a:extLst>
          </p:cNvPr>
          <p:cNvCxnSpPr/>
          <p:nvPr/>
        </p:nvCxnSpPr>
        <p:spPr>
          <a:xfrm>
            <a:off x="6855278" y="3657992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7EFE99-98CD-F80C-3960-E32D4018E2B0}"/>
              </a:ext>
            </a:extLst>
          </p:cNvPr>
          <p:cNvCxnSpPr/>
          <p:nvPr/>
        </p:nvCxnSpPr>
        <p:spPr>
          <a:xfrm>
            <a:off x="6855278" y="3666156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96298A-9374-26A9-1E8A-754164023873}"/>
              </a:ext>
            </a:extLst>
          </p:cNvPr>
          <p:cNvCxnSpPr/>
          <p:nvPr/>
        </p:nvCxnSpPr>
        <p:spPr>
          <a:xfrm>
            <a:off x="6855278" y="3966296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567391-8C6E-FBEB-2997-50E89BF26CCA}"/>
              </a:ext>
            </a:extLst>
          </p:cNvPr>
          <p:cNvCxnSpPr/>
          <p:nvPr/>
        </p:nvCxnSpPr>
        <p:spPr>
          <a:xfrm>
            <a:off x="6855278" y="3974460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7A6F79-5DA6-9BDB-E654-0A3214375AA2}"/>
              </a:ext>
            </a:extLst>
          </p:cNvPr>
          <p:cNvCxnSpPr/>
          <p:nvPr/>
        </p:nvCxnSpPr>
        <p:spPr>
          <a:xfrm>
            <a:off x="6855278" y="4274600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0F713C-10C7-6147-9741-B79ECF33CFBA}"/>
              </a:ext>
            </a:extLst>
          </p:cNvPr>
          <p:cNvCxnSpPr/>
          <p:nvPr/>
        </p:nvCxnSpPr>
        <p:spPr>
          <a:xfrm>
            <a:off x="6855278" y="4282764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27285DF-8558-D82A-2E61-2BE091637991}"/>
              </a:ext>
            </a:extLst>
          </p:cNvPr>
          <p:cNvCxnSpPr/>
          <p:nvPr/>
        </p:nvCxnSpPr>
        <p:spPr>
          <a:xfrm>
            <a:off x="6855278" y="4582904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4C1CBB-2E2B-0997-3A94-7AA8879F154C}"/>
              </a:ext>
            </a:extLst>
          </p:cNvPr>
          <p:cNvCxnSpPr/>
          <p:nvPr/>
        </p:nvCxnSpPr>
        <p:spPr>
          <a:xfrm>
            <a:off x="6860721" y="4591068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6D02F4-07E7-D60E-105F-5E4F0496F59D}"/>
              </a:ext>
            </a:extLst>
          </p:cNvPr>
          <p:cNvCxnSpPr/>
          <p:nvPr/>
        </p:nvCxnSpPr>
        <p:spPr>
          <a:xfrm>
            <a:off x="6860721" y="4891208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F33A9E6-9B4D-AE46-4146-FD2EC4E505F7}"/>
              </a:ext>
            </a:extLst>
          </p:cNvPr>
          <p:cNvSpPr txBox="1"/>
          <p:nvPr/>
        </p:nvSpPr>
        <p:spPr>
          <a:xfrm>
            <a:off x="7266212" y="3477408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F21E56-2354-C8FB-8C26-773F5D3ECAFA}"/>
              </a:ext>
            </a:extLst>
          </p:cNvPr>
          <p:cNvSpPr txBox="1"/>
          <p:nvPr/>
        </p:nvSpPr>
        <p:spPr>
          <a:xfrm>
            <a:off x="7258046" y="3785712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85F83-472D-77A9-F6A6-4A7503D99DDF}"/>
              </a:ext>
            </a:extLst>
          </p:cNvPr>
          <p:cNvSpPr txBox="1"/>
          <p:nvPr/>
        </p:nvSpPr>
        <p:spPr>
          <a:xfrm>
            <a:off x="7266212" y="4089934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DC00A3-A9AD-D8EC-1631-9CB56D16AB7F}"/>
              </a:ext>
            </a:extLst>
          </p:cNvPr>
          <p:cNvSpPr txBox="1"/>
          <p:nvPr/>
        </p:nvSpPr>
        <p:spPr>
          <a:xfrm>
            <a:off x="7241715" y="4384248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974330-66C0-F19D-F599-196C89672C3B}"/>
              </a:ext>
            </a:extLst>
          </p:cNvPr>
          <p:cNvSpPr txBox="1"/>
          <p:nvPr/>
        </p:nvSpPr>
        <p:spPr>
          <a:xfrm>
            <a:off x="7238994" y="4678562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order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083A66-C58D-AFA7-98BD-1E8C2DC0588E}"/>
              </a:ext>
            </a:extLst>
          </p:cNvPr>
          <p:cNvCxnSpPr/>
          <p:nvPr/>
        </p:nvCxnSpPr>
        <p:spPr>
          <a:xfrm>
            <a:off x="6855278" y="4881300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E70BE7-4A5E-20E5-8952-D231022CCFD4}"/>
              </a:ext>
            </a:extLst>
          </p:cNvPr>
          <p:cNvCxnSpPr/>
          <p:nvPr/>
        </p:nvCxnSpPr>
        <p:spPr>
          <a:xfrm>
            <a:off x="6855278" y="5181440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507CD7-7491-3E68-F5F2-3EA32A169A08}"/>
              </a:ext>
            </a:extLst>
          </p:cNvPr>
          <p:cNvSpPr txBox="1"/>
          <p:nvPr/>
        </p:nvSpPr>
        <p:spPr>
          <a:xfrm>
            <a:off x="7258045" y="4967282"/>
            <a:ext cx="12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89070D-57CB-12C1-308C-CE4AE45C8539}"/>
              </a:ext>
            </a:extLst>
          </p:cNvPr>
          <p:cNvSpPr txBox="1"/>
          <p:nvPr/>
        </p:nvSpPr>
        <p:spPr>
          <a:xfrm>
            <a:off x="4229101" y="334837"/>
            <a:ext cx="471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Package Structure</a:t>
            </a:r>
          </a:p>
        </p:txBody>
      </p:sp>
    </p:spTree>
    <p:extLst>
      <p:ext uri="{BB962C8B-B14F-4D97-AF65-F5344CB8AC3E}">
        <p14:creationId xmlns:p14="http://schemas.microsoft.com/office/powerpoint/2010/main" val="47204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69650"/>
            <a:ext cx="5111750" cy="1204912"/>
          </a:xfrm>
        </p:spPr>
        <p:txBody>
          <a:bodyPr>
            <a:normAutofit/>
          </a:bodyPr>
          <a:lstStyle/>
          <a:p>
            <a:r>
              <a:rPr lang="en-US" sz="4000" dirty="0"/>
              <a:t>CLASSES USED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72C485-A97A-13ED-B929-09F45213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4250" y="2666206"/>
            <a:ext cx="5111750" cy="1525588"/>
          </a:xfrm>
        </p:spPr>
        <p:txBody>
          <a:bodyPr>
            <a:noAutofit/>
          </a:bodyPr>
          <a:lstStyle/>
          <a:p>
            <a:r>
              <a:rPr lang="en-US" sz="2000" dirty="0"/>
              <a:t>Item</a:t>
            </a:r>
          </a:p>
          <a:p>
            <a:r>
              <a:rPr lang="en-US" sz="2000" dirty="0"/>
              <a:t>User</a:t>
            </a:r>
          </a:p>
          <a:p>
            <a:r>
              <a:rPr lang="en-US" sz="2000" dirty="0"/>
              <a:t>Customer</a:t>
            </a:r>
          </a:p>
          <a:p>
            <a:r>
              <a:rPr lang="en-US" sz="2000" dirty="0"/>
              <a:t>Manager</a:t>
            </a:r>
          </a:p>
          <a:p>
            <a:r>
              <a:rPr lang="en-US" sz="2000" dirty="0"/>
              <a:t>Admin</a:t>
            </a:r>
          </a:p>
          <a:p>
            <a:r>
              <a:rPr lang="en-US" sz="2000" dirty="0"/>
              <a:t>Cart</a:t>
            </a:r>
          </a:p>
          <a:p>
            <a:r>
              <a:rPr lang="en-US" sz="2000" dirty="0"/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2916017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747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FRONTEND AND BACKEND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27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Frontend is running on React.js and uses the node package manager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components used are a part of the Material UI Package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project uses Spring Boot to form the backend API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type of database being used is a SQL database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database management system being used is PostgreSQL </a:t>
            </a:r>
          </a:p>
        </p:txBody>
      </p:sp>
    </p:spTree>
    <p:extLst>
      <p:ext uri="{BB962C8B-B14F-4D97-AF65-F5344CB8AC3E}">
        <p14:creationId xmlns:p14="http://schemas.microsoft.com/office/powerpoint/2010/main" val="2594922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C8084-0516-85AF-358D-74ED65131C08}"/>
              </a:ext>
            </a:extLst>
          </p:cNvPr>
          <p:cNvSpPr txBox="1"/>
          <p:nvPr/>
        </p:nvSpPr>
        <p:spPr>
          <a:xfrm>
            <a:off x="3861705" y="3184071"/>
            <a:ext cx="89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10796-2007-2E91-30D8-61F27F9FE0C8}"/>
              </a:ext>
            </a:extLst>
          </p:cNvPr>
          <p:cNvCxnSpPr/>
          <p:nvPr/>
        </p:nvCxnSpPr>
        <p:spPr>
          <a:xfrm>
            <a:off x="4155620" y="3553403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C60D59-A6CA-8DDA-C4C5-5583D543B452}"/>
              </a:ext>
            </a:extLst>
          </p:cNvPr>
          <p:cNvCxnSpPr/>
          <p:nvPr/>
        </p:nvCxnSpPr>
        <p:spPr>
          <a:xfrm>
            <a:off x="4155620" y="3853543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2A92D8-0AE2-1484-AC05-0C0D2517842A}"/>
              </a:ext>
            </a:extLst>
          </p:cNvPr>
          <p:cNvSpPr txBox="1"/>
          <p:nvPr/>
        </p:nvSpPr>
        <p:spPr>
          <a:xfrm>
            <a:off x="4449536" y="3668877"/>
            <a:ext cx="20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20079-AE15-E606-27D3-20958DA8D5F4}"/>
              </a:ext>
            </a:extLst>
          </p:cNvPr>
          <p:cNvSpPr txBox="1"/>
          <p:nvPr/>
        </p:nvSpPr>
        <p:spPr>
          <a:xfrm>
            <a:off x="7270296" y="3184071"/>
            <a:ext cx="162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items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89070D-57CB-12C1-308C-CE4AE45C8539}"/>
              </a:ext>
            </a:extLst>
          </p:cNvPr>
          <p:cNvSpPr txBox="1"/>
          <p:nvPr/>
        </p:nvSpPr>
        <p:spPr>
          <a:xfrm>
            <a:off x="4245428" y="1469672"/>
            <a:ext cx="471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Database Structure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BED895-3EF4-1C4F-BB27-D58A6915D8CA}"/>
              </a:ext>
            </a:extLst>
          </p:cNvPr>
          <p:cNvCxnSpPr/>
          <p:nvPr/>
        </p:nvCxnSpPr>
        <p:spPr>
          <a:xfrm>
            <a:off x="4155620" y="3853543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289F12-420E-C279-1CB3-67710634F125}"/>
              </a:ext>
            </a:extLst>
          </p:cNvPr>
          <p:cNvCxnSpPr/>
          <p:nvPr/>
        </p:nvCxnSpPr>
        <p:spPr>
          <a:xfrm>
            <a:off x="4155620" y="4161847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F66BD7-6C90-4596-BB03-D179621AA305}"/>
              </a:ext>
            </a:extLst>
          </p:cNvPr>
          <p:cNvSpPr txBox="1"/>
          <p:nvPr/>
        </p:nvSpPr>
        <p:spPr>
          <a:xfrm>
            <a:off x="4449536" y="3945876"/>
            <a:ext cx="20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ADB6B9-FCA9-3867-5825-35DBB821207C}"/>
              </a:ext>
            </a:extLst>
          </p:cNvPr>
          <p:cNvCxnSpPr/>
          <p:nvPr/>
        </p:nvCxnSpPr>
        <p:spPr>
          <a:xfrm>
            <a:off x="4155620" y="4161847"/>
            <a:ext cx="0" cy="30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3EDDC3-B6AF-F7CC-74CD-BA867B843321}"/>
              </a:ext>
            </a:extLst>
          </p:cNvPr>
          <p:cNvCxnSpPr/>
          <p:nvPr/>
        </p:nvCxnSpPr>
        <p:spPr>
          <a:xfrm>
            <a:off x="4155620" y="4470151"/>
            <a:ext cx="34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640905-C554-C624-53E2-31D7D9BB50FB}"/>
              </a:ext>
            </a:extLst>
          </p:cNvPr>
          <p:cNvSpPr txBox="1"/>
          <p:nvPr/>
        </p:nvSpPr>
        <p:spPr>
          <a:xfrm>
            <a:off x="4449536" y="4222874"/>
            <a:ext cx="20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E9FE1-1670-F64D-6928-8FEAFF468DA8}"/>
              </a:ext>
            </a:extLst>
          </p:cNvPr>
          <p:cNvSpPr txBox="1"/>
          <p:nvPr/>
        </p:nvSpPr>
        <p:spPr>
          <a:xfrm>
            <a:off x="7270295" y="3761210"/>
            <a:ext cx="162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orders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E2FA1C-32C5-1478-8AF0-F189E3F954FC}"/>
              </a:ext>
            </a:extLst>
          </p:cNvPr>
          <p:cNvCxnSpPr>
            <a:endCxn id="10" idx="1"/>
          </p:cNvCxnSpPr>
          <p:nvPr/>
        </p:nvCxnSpPr>
        <p:spPr>
          <a:xfrm flipV="1">
            <a:off x="5714999" y="3945876"/>
            <a:ext cx="1555296" cy="524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DDAA3-87FF-F9F5-B1D8-ECE0023867A7}"/>
              </a:ext>
            </a:extLst>
          </p:cNvPr>
          <p:cNvSpPr txBox="1"/>
          <p:nvPr/>
        </p:nvSpPr>
        <p:spPr>
          <a:xfrm>
            <a:off x="7270295" y="4285485"/>
            <a:ext cx="162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cart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354692-6912-6B8F-8930-8C4C24FFA896}"/>
              </a:ext>
            </a:extLst>
          </p:cNvPr>
          <p:cNvCxnSpPr>
            <a:endCxn id="13" idx="1"/>
          </p:cNvCxnSpPr>
          <p:nvPr/>
        </p:nvCxnSpPr>
        <p:spPr>
          <a:xfrm>
            <a:off x="5714999" y="4470151"/>
            <a:ext cx="1555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887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337687"/>
            <a:ext cx="5111750" cy="1204912"/>
          </a:xfrm>
        </p:spPr>
        <p:txBody>
          <a:bodyPr>
            <a:noAutofit/>
          </a:bodyPr>
          <a:lstStyle/>
          <a:p>
            <a:r>
              <a:rPr lang="en-US" sz="4000" dirty="0"/>
              <a:t>RELATIONSHIPS</a:t>
            </a:r>
            <a:br>
              <a:rPr lang="en-US" sz="4000" dirty="0"/>
            </a:br>
            <a:r>
              <a:rPr lang="en-US" sz="4000" dirty="0"/>
              <a:t>Between the GUI </a:t>
            </a:r>
            <a:r>
              <a:rPr lang="en-US" sz="4000" dirty="0" err="1"/>
              <a:t>SCreens</a:t>
            </a:r>
            <a:endParaRPr lang="en-US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6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7077240-999B-B422-3195-750EF493F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7"/>
          <a:stretch/>
        </p:blipFill>
        <p:spPr>
          <a:xfrm>
            <a:off x="0" y="538843"/>
            <a:ext cx="12192000" cy="6319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471306" y="113331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Homepage of the Website</a:t>
            </a:r>
          </a:p>
        </p:txBody>
      </p:sp>
    </p:spTree>
    <p:extLst>
      <p:ext uri="{BB962C8B-B14F-4D97-AF65-F5344CB8AC3E}">
        <p14:creationId xmlns:p14="http://schemas.microsoft.com/office/powerpoint/2010/main" val="1403618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267200" y="71539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Categories page of the Website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E9957F0-3C6B-806D-BA96-477A8D6F1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5"/>
          <a:stretch/>
        </p:blipFill>
        <p:spPr>
          <a:xfrm>
            <a:off x="0" y="555170"/>
            <a:ext cx="12192000" cy="63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267200" y="71539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</a:t>
            </a:r>
            <a:r>
              <a:rPr lang="en-IN" dirty="0" err="1">
                <a:solidFill>
                  <a:schemeClr val="bg1"/>
                </a:solidFill>
                <a:latin typeface="+mj-lt"/>
              </a:rPr>
              <a:t>SignUp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page of the Website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32B444-78F9-C06D-5F12-BA2784E12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14"/>
          <a:stretch/>
        </p:blipFill>
        <p:spPr>
          <a:xfrm>
            <a:off x="0" y="563336"/>
            <a:ext cx="12192000" cy="62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81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267200" y="71539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</a:t>
            </a:r>
            <a:r>
              <a:rPr lang="en-IN" dirty="0" err="1">
                <a:solidFill>
                  <a:schemeClr val="bg1"/>
                </a:solidFill>
                <a:latin typeface="+mj-lt"/>
              </a:rPr>
              <a:t>SignIn</a:t>
            </a:r>
            <a:r>
              <a:rPr lang="en-IN" dirty="0">
                <a:solidFill>
                  <a:schemeClr val="bg1"/>
                </a:solidFill>
                <a:latin typeface="+mj-lt"/>
              </a:rPr>
              <a:t> page of the Website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50C4193-312F-8CAE-B695-432DAA16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7"/>
          <a:stretch/>
        </p:blipFill>
        <p:spPr>
          <a:xfrm>
            <a:off x="0" y="547006"/>
            <a:ext cx="12192000" cy="63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34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267200" y="71539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Cart page of the Website</a:t>
            </a: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50C4193-312F-8CAE-B695-432DAA165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7"/>
          <a:stretch/>
        </p:blipFill>
        <p:spPr>
          <a:xfrm>
            <a:off x="0" y="547006"/>
            <a:ext cx="12192000" cy="6310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5A1A3-0CED-58BE-B745-B99B45759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7"/>
          <a:stretch/>
        </p:blipFill>
        <p:spPr>
          <a:xfrm>
            <a:off x="0" y="547006"/>
            <a:ext cx="12192000" cy="63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4267200" y="71539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Admin page of the Website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2CA39A-34BC-68C4-1484-6B4E66DA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736"/>
            <a:ext cx="121920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70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DBB8-BEFA-B915-CAA5-AA7AE253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F475-6D83-6559-2C04-8C845739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SMARTMART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C3AC-79AE-1FAA-3B1C-2414D5BB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28706-291E-9A49-B3EE-31F9F24FBAFC}"/>
              </a:ext>
            </a:extLst>
          </p:cNvPr>
          <p:cNvSpPr txBox="1"/>
          <p:nvPr/>
        </p:nvSpPr>
        <p:spPr>
          <a:xfrm>
            <a:off x="3597729" y="136525"/>
            <a:ext cx="667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The Admin customer view page of the Website</a:t>
            </a:r>
          </a:p>
        </p:txBody>
      </p:sp>
      <p:pic>
        <p:nvPicPr>
          <p:cNvPr id="3" name="Picture 2" descr="Graphical user interface, application, table, Teams&#10;&#10;Description automatically generated">
            <a:extLst>
              <a:ext uri="{FF2B5EF4-FFF2-40B4-BE49-F238E27FC236}">
                <a16:creationId xmlns:a16="http://schemas.microsoft.com/office/drawing/2014/main" id="{B999C559-16D1-CD00-AA76-769279EE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121920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1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is an abstract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contain the basic attributes required by all the user of the website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contains 2 methods with their 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One method is withdraw and the other is </a:t>
            </a:r>
            <a:r>
              <a:rPr lang="en-IN" dirty="0" err="1"/>
              <a:t>resetPassword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Withdraw method will send a delete request to the backend API which deletes an entry from the database containing the user.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Reset Password method will send a patch request to the backend API which modifies the password field in the user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188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>
            <a:norm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4267199" y="1435478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prstClr val="white"/>
                </a:solidFill>
                <a:latin typeface="Tenorite"/>
              </a:rPr>
              <a:t>User (Abstract)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754581" y="2346159"/>
            <a:ext cx="25076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name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password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address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phone_number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withdraw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resetPassword</a:t>
            </a:r>
          </a:p>
        </p:txBody>
      </p:sp>
    </p:spTree>
    <p:extLst>
      <p:ext uri="{BB962C8B-B14F-4D97-AF65-F5344CB8AC3E}">
        <p14:creationId xmlns:p14="http://schemas.microsoft.com/office/powerpoint/2010/main" val="407443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CUSTOMER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3923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extends user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inherit the basic attributes and methods of the user abstract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also contain an additional attribute which is the account balance which will act like the wallet. Minimum balance is 1000 rupees.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addToCart</a:t>
            </a:r>
            <a:r>
              <a:rPr lang="en-IN" dirty="0"/>
              <a:t> and </a:t>
            </a:r>
            <a:r>
              <a:rPr lang="en-IN" dirty="0" err="1"/>
              <a:t>addToWallet</a:t>
            </a:r>
            <a:r>
              <a:rPr lang="en-IN" dirty="0"/>
              <a:t> methods will send POST request to the backend API to add an entry to their respective databases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delete methods will send a DELETE request to the backend API to delete an entry from their respective databases.</a:t>
            </a:r>
          </a:p>
        </p:txBody>
      </p:sp>
    </p:spTree>
    <p:extLst>
      <p:ext uri="{BB962C8B-B14F-4D97-AF65-F5344CB8AC3E}">
        <p14:creationId xmlns:p14="http://schemas.microsoft.com/office/powerpoint/2010/main" val="226843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4551217" y="1439673"/>
            <a:ext cx="217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Customer</a:t>
            </a: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754580" y="2346159"/>
            <a:ext cx="3870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ccount_</a:t>
            </a:r>
            <a:r>
              <a:rPr lang="en-IN" sz="2000" dirty="0">
                <a:solidFill>
                  <a:prstClr val="white"/>
                </a:solidFill>
                <a:latin typeface="Tenorite"/>
              </a:rPr>
              <a:t>b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alance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(&gt;1000)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attributes from User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7B543-AD9F-9E74-2734-BEEE5DB5BC19}"/>
              </a:ext>
            </a:extLst>
          </p:cNvPr>
          <p:cNvSpPr txBox="1"/>
          <p:nvPr/>
        </p:nvSpPr>
        <p:spPr>
          <a:xfrm>
            <a:off x="3754581" y="3459263"/>
            <a:ext cx="38708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Methods from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addToCart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deleteFromCart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addToWallet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 err="1">
                <a:solidFill>
                  <a:prstClr val="white"/>
                </a:solidFill>
                <a:latin typeface="Tenorite"/>
              </a:rPr>
              <a:t>deleteFromWallet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78254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951264" y="661307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951264" y="1551214"/>
            <a:ext cx="7715250" cy="444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extends user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inherit the basic attributes and methods of the user abstract class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contain methods to </a:t>
            </a:r>
            <a:r>
              <a:rPr lang="en-IN" dirty="0" err="1"/>
              <a:t>addItem</a:t>
            </a:r>
            <a:r>
              <a:rPr lang="en-IN" dirty="0"/>
              <a:t>, </a:t>
            </a:r>
            <a:r>
              <a:rPr lang="en-IN" dirty="0" err="1"/>
              <a:t>deleteItem</a:t>
            </a:r>
            <a:r>
              <a:rPr lang="en-IN" dirty="0"/>
              <a:t>, </a:t>
            </a:r>
            <a:r>
              <a:rPr lang="en-IN" dirty="0" err="1"/>
              <a:t>changeQty</a:t>
            </a:r>
            <a:r>
              <a:rPr lang="en-IN" dirty="0"/>
              <a:t>, </a:t>
            </a:r>
            <a:r>
              <a:rPr lang="en-IN" dirty="0" err="1"/>
              <a:t>changePrice</a:t>
            </a:r>
            <a:r>
              <a:rPr lang="en-IN" dirty="0"/>
              <a:t>, </a:t>
            </a:r>
            <a:r>
              <a:rPr lang="en-IN" dirty="0" err="1"/>
              <a:t>changeOffer</a:t>
            </a:r>
            <a:r>
              <a:rPr lang="en-IN" dirty="0"/>
              <a:t>, </a:t>
            </a:r>
            <a:r>
              <a:rPr lang="en-IN" dirty="0" err="1"/>
              <a:t>setDeliveryDate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 err="1"/>
              <a:t>addItem</a:t>
            </a:r>
            <a:r>
              <a:rPr lang="en-IN" dirty="0"/>
              <a:t> and </a:t>
            </a:r>
            <a:r>
              <a:rPr lang="en-IN" dirty="0" err="1"/>
              <a:t>deleteItem</a:t>
            </a:r>
            <a:r>
              <a:rPr lang="en-IN" dirty="0"/>
              <a:t> work the same way as the previous add and delete methods mentioned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Change and set methods will send a PATCH request to the backend API which will modify the entry with the particular item ID in the Item DB. </a:t>
            </a:r>
          </a:p>
        </p:txBody>
      </p:sp>
    </p:spTree>
    <p:extLst>
      <p:ext uri="{BB962C8B-B14F-4D97-AF65-F5344CB8AC3E}">
        <p14:creationId xmlns:p14="http://schemas.microsoft.com/office/powerpoint/2010/main" val="1237651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105FD59-3197-475B-217B-E2FBA1CD2133}"/>
              </a:ext>
            </a:extLst>
          </p:cNvPr>
          <p:cNvSpPr/>
          <p:nvPr/>
        </p:nvSpPr>
        <p:spPr>
          <a:xfrm>
            <a:off x="3581400" y="2184358"/>
            <a:ext cx="4114799" cy="34960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B41BF-9FA6-FD07-B2DB-916244355DF3}"/>
              </a:ext>
            </a:extLst>
          </p:cNvPr>
          <p:cNvSpPr txBox="1"/>
          <p:nvPr/>
        </p:nvSpPr>
        <p:spPr>
          <a:xfrm>
            <a:off x="4551217" y="1439673"/>
            <a:ext cx="2175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200" dirty="0">
                <a:solidFill>
                  <a:prstClr val="white"/>
                </a:solidFill>
                <a:latin typeface="Tenorite"/>
              </a:rPr>
              <a:t>Manager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39EBCE2C-C1D7-2ACF-E44A-49F28AEE9846}"/>
              </a:ext>
            </a:extLst>
          </p:cNvPr>
          <p:cNvSpPr/>
          <p:nvPr/>
        </p:nvSpPr>
        <p:spPr>
          <a:xfrm>
            <a:off x="3581400" y="1277875"/>
            <a:ext cx="4114799" cy="9083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18CB6FAD-AD01-CA81-80B7-3078FCFF76F4}"/>
              </a:ext>
            </a:extLst>
          </p:cNvPr>
          <p:cNvSpPr txBox="1"/>
          <p:nvPr/>
        </p:nvSpPr>
        <p:spPr>
          <a:xfrm>
            <a:off x="3901538" y="3125818"/>
            <a:ext cx="3928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Methods: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addItem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d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elete</a:t>
            </a:r>
            <a:r>
              <a:rPr lang="en-IN" sz="2000" dirty="0">
                <a:solidFill>
                  <a:prstClr val="white"/>
                </a:solidFill>
                <a:latin typeface="Tenorite"/>
              </a:rPr>
              <a:t>I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changeQuantity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c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hange</a:t>
            </a:r>
            <a:r>
              <a:rPr lang="en-IN" sz="2000" dirty="0">
                <a:solidFill>
                  <a:prstClr val="white"/>
                </a:solidFill>
                <a:latin typeface="Tenorite"/>
              </a:rPr>
              <a:t>P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rice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changeOffer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s</a:t>
            </a:r>
            <a:r>
              <a:rPr kumimoji="0" lang="en-I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etDeliver</a:t>
            </a:r>
            <a:r>
              <a:rPr lang="en-IN" sz="2000" dirty="0" err="1">
                <a:solidFill>
                  <a:prstClr val="white"/>
                </a:solidFill>
                <a:latin typeface="Tenorite"/>
              </a:rPr>
              <a:t>yDate</a:t>
            </a:r>
            <a:endParaRPr lang="en-IN" sz="2000" dirty="0">
              <a:solidFill>
                <a:prstClr val="white"/>
              </a:solidFill>
              <a:latin typeface="Tenorit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Methods from User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FC85C-8917-9F7A-B4D9-3ED6D5B7B053}"/>
              </a:ext>
            </a:extLst>
          </p:cNvPr>
          <p:cNvSpPr txBox="1"/>
          <p:nvPr/>
        </p:nvSpPr>
        <p:spPr>
          <a:xfrm>
            <a:off x="3876054" y="2417932"/>
            <a:ext cx="3928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Attributes: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dirty="0">
                <a:solidFill>
                  <a:prstClr val="white"/>
                </a:solidFill>
                <a:latin typeface="Tenorite"/>
              </a:rPr>
              <a:t>Inherited attributes from User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986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88E05-F7AF-7AF7-5FBE-406EB0509BED}"/>
              </a:ext>
            </a:extLst>
          </p:cNvPr>
          <p:cNvSpPr txBox="1"/>
          <p:nvPr/>
        </p:nvSpPr>
        <p:spPr>
          <a:xfrm>
            <a:off x="1853292" y="1159329"/>
            <a:ext cx="533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345B5-2E9F-0105-5F61-1E710973FF9E}"/>
              </a:ext>
            </a:extLst>
          </p:cNvPr>
          <p:cNvSpPr txBox="1"/>
          <p:nvPr/>
        </p:nvSpPr>
        <p:spPr>
          <a:xfrm>
            <a:off x="1853291" y="2049236"/>
            <a:ext cx="8074479" cy="27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This class extends manager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It will inherit the basic attributes and methods of the user abstract class and also of the manager class.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admin can add or delete accounts of the other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The admin can also generate reports and print reports of the sales and items</a:t>
            </a:r>
          </a:p>
        </p:txBody>
      </p:sp>
    </p:spTree>
    <p:extLst>
      <p:ext uri="{BB962C8B-B14F-4D97-AF65-F5344CB8AC3E}">
        <p14:creationId xmlns:p14="http://schemas.microsoft.com/office/powerpoint/2010/main" val="6711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{D2B49DD3-3CE4-4839-AB09-E8C78F71E801}tf67328976_win32</Template>
  <TotalTime>203</TotalTime>
  <Words>754</Words>
  <Application>Microsoft Office PowerPoint</Application>
  <PresentationFormat>Widescreen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Tenorite</vt:lpstr>
      <vt:lpstr>Wingdings</vt:lpstr>
      <vt:lpstr>Office Theme</vt:lpstr>
      <vt:lpstr>SMArtMart </vt:lpstr>
      <vt:lpstr>CLASSES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 BETWEEN THE CLASSES</vt:lpstr>
      <vt:lpstr>PowerPoint Presentation</vt:lpstr>
      <vt:lpstr>PowerPoint Presentation</vt:lpstr>
      <vt:lpstr>PowerPoint Presentation</vt:lpstr>
      <vt:lpstr>PowerPoint Presentation</vt:lpstr>
      <vt:lpstr>RELATIONSHIPS Between the GUI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SMArtMart </dc:title>
  <dc:creator>Bhaskar Ruthvik</dc:creator>
  <cp:lastModifiedBy>Bhaskar Ruthvik</cp:lastModifiedBy>
  <cp:revision>6</cp:revision>
  <dcterms:created xsi:type="dcterms:W3CDTF">2022-11-08T06:06:33Z</dcterms:created>
  <dcterms:modified xsi:type="dcterms:W3CDTF">2022-11-09T10:39:18Z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